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7" d="100"/>
          <a:sy n="67" d="100"/>
        </p:scale>
        <p:origin x="85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9/29/2013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9/29/2013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9/29/2013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9/29/2013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9/29/2013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9/29/2013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9/29/2013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9/29/2013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9/29/2013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9/29/2013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9/29/2013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9/29/2013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Tree>
    <p:extLst>
      <p:ext uri="{BB962C8B-B14F-4D97-AF65-F5344CB8AC3E}">
        <p14:creationId xmlns:p14="http://schemas.microsoft.com/office/powerpoint/2010/main" val="1283189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2718"/>
            <a:ext cx="12191999" cy="1400530"/>
          </a:xfrm>
        </p:spPr>
        <p:txBody>
          <a:bodyPr/>
          <a:lstStyle/>
          <a:p>
            <a:pPr algn="ctr"/>
            <a:r>
              <a:rPr lang="en-US" sz="6600" b="1" u="sng" dirty="0" smtClean="0">
                <a:solidFill>
                  <a:srgbClr val="FFFF00"/>
                </a:solidFill>
                <a:effectLst>
                  <a:outerShdw blurRad="38100" dist="38100" dir="2700000" algn="tl">
                    <a:srgbClr val="000000">
                      <a:alpha val="43137"/>
                    </a:srgbClr>
                  </a:outerShdw>
                </a:effectLst>
                <a:latin typeface="Georgia" panose="02040502050405020303" pitchFamily="18" charset="0"/>
              </a:rPr>
              <a:t>CRUCIFIED IN CHRIST</a:t>
            </a:r>
            <a:endParaRPr lang="en-US" sz="6600" b="1" u="sng" dirty="0">
              <a:solidFill>
                <a:srgbClr val="FFFF00"/>
              </a:solidFill>
              <a:effectLst>
                <a:outerShdw blurRad="38100" dist="38100" dir="2700000" algn="tl">
                  <a:srgbClr val="000000">
                    <a:alpha val="43137"/>
                  </a:srgbClr>
                </a:outerShdw>
              </a:effectLst>
              <a:latin typeface="Georgia" panose="02040502050405020303" pitchFamily="18" charset="0"/>
            </a:endParaRPr>
          </a:p>
        </p:txBody>
      </p:sp>
      <p:sp>
        <p:nvSpPr>
          <p:cNvPr id="3" name="Content Placeholder 2"/>
          <p:cNvSpPr>
            <a:spLocks noGrp="1"/>
          </p:cNvSpPr>
          <p:nvPr>
            <p:ph idx="1"/>
          </p:nvPr>
        </p:nvSpPr>
        <p:spPr>
          <a:xfrm>
            <a:off x="0" y="2052918"/>
            <a:ext cx="12192000" cy="4195481"/>
          </a:xfrm>
        </p:spPr>
        <p:txBody>
          <a:bodyPr/>
          <a:lstStyle/>
          <a:p>
            <a:pPr marL="0" indent="0" algn="ctr">
              <a:buNone/>
            </a:pPr>
            <a:r>
              <a:rPr lang="en-US" b="1" u="sng" dirty="0" smtClean="0">
                <a:effectLst>
                  <a:outerShdw blurRad="38100" dist="38100" dir="2700000" algn="tl">
                    <a:srgbClr val="000000">
                      <a:alpha val="43137"/>
                    </a:srgbClr>
                  </a:outerShdw>
                </a:effectLst>
              </a:rPr>
              <a:t>GALATIANS 2:17-21</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smtClean="0">
                <a:effectLst>
                  <a:outerShdw blurRad="38100" dist="38100" dir="2700000" algn="tl">
                    <a:srgbClr val="000000">
                      <a:alpha val="43137"/>
                    </a:srgbClr>
                  </a:outerShdw>
                </a:effectLst>
              </a:rPr>
              <a:t>“But </a:t>
            </a:r>
            <a:r>
              <a:rPr lang="en-US" b="1" dirty="0">
                <a:effectLst>
                  <a:outerShdw blurRad="38100" dist="38100" dir="2700000" algn="tl">
                    <a:srgbClr val="000000">
                      <a:alpha val="43137"/>
                    </a:srgbClr>
                  </a:outerShdw>
                </a:effectLst>
              </a:rPr>
              <a:t>if, while we seek to be justified by Christ, </a:t>
            </a:r>
            <a:r>
              <a:rPr lang="en-US" b="1" u="sng" dirty="0">
                <a:solidFill>
                  <a:srgbClr val="FFFF00"/>
                </a:solidFill>
                <a:effectLst>
                  <a:outerShdw blurRad="38100" dist="38100" dir="2700000" algn="tl">
                    <a:srgbClr val="000000">
                      <a:alpha val="43137"/>
                    </a:srgbClr>
                  </a:outerShdw>
                </a:effectLst>
              </a:rPr>
              <a:t>we ourselves also are found sinners</a:t>
            </a:r>
            <a:r>
              <a:rPr lang="en-US" b="1" dirty="0">
                <a:effectLst>
                  <a:outerShdw blurRad="38100" dist="38100" dir="2700000" algn="tl">
                    <a:srgbClr val="000000">
                      <a:alpha val="43137"/>
                    </a:srgbClr>
                  </a:outerShdw>
                </a:effectLst>
              </a:rPr>
              <a:t>, </a:t>
            </a:r>
            <a:r>
              <a:rPr lang="en-US" b="1" i="1" dirty="0">
                <a:effectLst>
                  <a:outerShdw blurRad="38100" dist="38100" dir="2700000" algn="tl">
                    <a:srgbClr val="000000">
                      <a:alpha val="43137"/>
                    </a:srgbClr>
                  </a:outerShdw>
                </a:effectLst>
              </a:rPr>
              <a:t>is</a:t>
            </a:r>
            <a:r>
              <a:rPr lang="en-US" b="1" dirty="0">
                <a:effectLst>
                  <a:outerShdw blurRad="38100" dist="38100" dir="2700000" algn="tl">
                    <a:srgbClr val="000000">
                      <a:alpha val="43137"/>
                    </a:srgbClr>
                  </a:outerShdw>
                </a:effectLst>
              </a:rPr>
              <a:t> Christ therefore a minister of sin? Certainly not! </a:t>
            </a:r>
            <a:r>
              <a:rPr lang="en-US" b="1" dirty="0" smtClean="0">
                <a:effectLst>
                  <a:outerShdw blurRad="38100" dist="38100" dir="2700000" algn="tl">
                    <a:srgbClr val="000000">
                      <a:alpha val="43137"/>
                    </a:srgbClr>
                  </a:outerShdw>
                </a:effectLst>
              </a:rPr>
              <a:t>For </a:t>
            </a:r>
            <a:r>
              <a:rPr lang="en-US" b="1" dirty="0">
                <a:effectLst>
                  <a:outerShdw blurRad="38100" dist="38100" dir="2700000" algn="tl">
                    <a:srgbClr val="000000">
                      <a:alpha val="43137"/>
                    </a:srgbClr>
                  </a:outerShdw>
                </a:effectLst>
              </a:rPr>
              <a:t>if I build again those things which I destroyed, I make myself a transgressor. </a:t>
            </a:r>
            <a:r>
              <a:rPr lang="en-US" b="1" baseline="30000" dirty="0">
                <a:effectLst>
                  <a:outerShdw blurRad="38100" dist="38100" dir="2700000" algn="tl">
                    <a:srgbClr val="000000">
                      <a:alpha val="43137"/>
                    </a:srgbClr>
                  </a:outerShdw>
                </a:effectLst>
              </a:rPr>
              <a:t>19 </a:t>
            </a:r>
            <a:r>
              <a:rPr lang="en-US" b="1" dirty="0">
                <a:effectLst>
                  <a:outerShdw blurRad="38100" dist="38100" dir="2700000" algn="tl">
                    <a:srgbClr val="000000">
                      <a:alpha val="43137"/>
                    </a:srgbClr>
                  </a:outerShdw>
                </a:effectLst>
              </a:rPr>
              <a:t>For </a:t>
            </a:r>
            <a:r>
              <a:rPr lang="en-US" b="1" u="sng" dirty="0">
                <a:solidFill>
                  <a:srgbClr val="FFFF00"/>
                </a:solidFill>
                <a:effectLst>
                  <a:outerShdw blurRad="38100" dist="38100" dir="2700000" algn="tl">
                    <a:srgbClr val="000000">
                      <a:alpha val="43137"/>
                    </a:srgbClr>
                  </a:outerShdw>
                </a:effectLst>
              </a:rPr>
              <a:t>I through the law died to the law that I might live to God</a:t>
            </a:r>
            <a:r>
              <a:rPr lang="en-US" b="1" dirty="0">
                <a:effectLst>
                  <a:outerShdw blurRad="38100" dist="38100" dir="2700000" algn="tl">
                    <a:srgbClr val="000000">
                      <a:alpha val="43137"/>
                    </a:srgbClr>
                  </a:outerShdw>
                </a:effectLst>
              </a:rPr>
              <a:t>. </a:t>
            </a:r>
            <a:endParaRPr lang="en-US" b="1" baseline="30000" dirty="0">
              <a:effectLst>
                <a:outerShdw blurRad="38100" dist="38100" dir="2700000" algn="tl">
                  <a:srgbClr val="000000">
                    <a:alpha val="43137"/>
                  </a:srgbClr>
                </a:outerShdw>
              </a:effectLst>
            </a:endParaRPr>
          </a:p>
          <a:p>
            <a:pPr marL="0" indent="0">
              <a:buNone/>
            </a:pPr>
            <a:endParaRPr lang="en-US" b="1" u="sng" baseline="30000" dirty="0" smtClean="0">
              <a:solidFill>
                <a:srgbClr val="FFFF00"/>
              </a:solidFill>
              <a:effectLst>
                <a:outerShdw blurRad="38100" dist="38100" dir="2700000" algn="tl">
                  <a:srgbClr val="000000">
                    <a:alpha val="43137"/>
                  </a:srgbClr>
                </a:outerShdw>
              </a:effectLst>
            </a:endParaRPr>
          </a:p>
          <a:p>
            <a:pPr marL="0" indent="0">
              <a:buNone/>
            </a:pPr>
            <a:r>
              <a:rPr lang="en-US" b="1" u="sng" baseline="30000" dirty="0">
                <a:solidFill>
                  <a:srgbClr val="FFFF00"/>
                </a:solidFill>
                <a:effectLst>
                  <a:outerShdw blurRad="38100" dist="38100" dir="2700000" algn="tl">
                    <a:srgbClr val="000000">
                      <a:alpha val="43137"/>
                    </a:srgbClr>
                  </a:outerShdw>
                </a:effectLst>
              </a:rPr>
              <a:t> </a:t>
            </a:r>
            <a:r>
              <a:rPr lang="en-US" b="1" u="sng" dirty="0">
                <a:solidFill>
                  <a:srgbClr val="FFFF00"/>
                </a:solidFill>
                <a:effectLst>
                  <a:outerShdw blurRad="38100" dist="38100" dir="2700000" algn="tl">
                    <a:srgbClr val="000000">
                      <a:alpha val="43137"/>
                    </a:srgbClr>
                  </a:outerShdw>
                </a:effectLst>
              </a:rPr>
              <a:t>I have been crucified with Christ; it is no longer I who live, but Christ lives in me; and the </a:t>
            </a:r>
            <a:r>
              <a:rPr lang="en-US" b="1" i="1" u="sng" dirty="0">
                <a:solidFill>
                  <a:srgbClr val="FFFF00"/>
                </a:solidFill>
                <a:effectLst>
                  <a:outerShdw blurRad="38100" dist="38100" dir="2700000" algn="tl">
                    <a:srgbClr val="000000">
                      <a:alpha val="43137"/>
                    </a:srgbClr>
                  </a:outerShdw>
                </a:effectLst>
              </a:rPr>
              <a:t>life</a:t>
            </a:r>
            <a:r>
              <a:rPr lang="en-US" b="1" u="sng" dirty="0">
                <a:solidFill>
                  <a:srgbClr val="FFFF00"/>
                </a:solidFill>
                <a:effectLst>
                  <a:outerShdw blurRad="38100" dist="38100" dir="2700000" algn="tl">
                    <a:srgbClr val="000000">
                      <a:alpha val="43137"/>
                    </a:srgbClr>
                  </a:outerShdw>
                </a:effectLst>
              </a:rPr>
              <a:t> which I now live in the flesh I live by faith in the Son of God, who loved me and gave Himself for me. </a:t>
            </a:r>
            <a:r>
              <a:rPr lang="en-US" b="1" baseline="30000" dirty="0">
                <a:effectLst>
                  <a:outerShdw blurRad="38100" dist="38100" dir="2700000" algn="tl">
                    <a:srgbClr val="000000">
                      <a:alpha val="43137"/>
                    </a:srgbClr>
                  </a:outerShdw>
                </a:effectLst>
              </a:rPr>
              <a:t>21 </a:t>
            </a:r>
            <a:r>
              <a:rPr lang="en-US" b="1" dirty="0">
                <a:effectLst>
                  <a:outerShdw blurRad="38100" dist="38100" dir="2700000" algn="tl">
                    <a:srgbClr val="000000">
                      <a:alpha val="43137"/>
                    </a:srgbClr>
                  </a:outerShdw>
                </a:effectLst>
              </a:rPr>
              <a:t>I do not set aside the grace of God; for if righteousness </a:t>
            </a:r>
            <a:r>
              <a:rPr lang="en-US" b="1" i="1" dirty="0">
                <a:effectLst>
                  <a:outerShdw blurRad="38100" dist="38100" dir="2700000" algn="tl">
                    <a:srgbClr val="000000">
                      <a:alpha val="43137"/>
                    </a:srgbClr>
                  </a:outerShdw>
                </a:effectLst>
              </a:rPr>
              <a:t>comes</a:t>
            </a:r>
            <a:r>
              <a:rPr lang="en-US" b="1" dirty="0">
                <a:effectLst>
                  <a:outerShdw blurRad="38100" dist="38100" dir="2700000" algn="tl">
                    <a:srgbClr val="000000">
                      <a:alpha val="43137"/>
                    </a:srgbClr>
                  </a:outerShdw>
                </a:effectLst>
              </a:rPr>
              <a:t> through the law, then Christ died in vain.”</a:t>
            </a:r>
          </a:p>
          <a:p>
            <a:endParaRPr lang="en-US" dirty="0"/>
          </a:p>
        </p:txBody>
      </p:sp>
    </p:spTree>
    <p:extLst>
      <p:ext uri="{BB962C8B-B14F-4D97-AF65-F5344CB8AC3E}">
        <p14:creationId xmlns:p14="http://schemas.microsoft.com/office/powerpoint/2010/main" val="15091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2970" y="2698377"/>
            <a:ext cx="9404723" cy="1400530"/>
          </a:xfrm>
        </p:spPr>
        <p:txBody>
          <a:bodyPr/>
          <a:lstStyle/>
          <a:p>
            <a:pPr algn="ctr"/>
            <a:r>
              <a:rPr lang="en-US" sz="6600" b="1" dirty="0" smtClean="0">
                <a:solidFill>
                  <a:srgbClr val="FFFF00"/>
                </a:solidFill>
                <a:effectLst>
                  <a:outerShdw blurRad="38100" dist="38100" dir="2700000" algn="tl">
                    <a:srgbClr val="000000">
                      <a:alpha val="43137"/>
                    </a:srgbClr>
                  </a:outerShdw>
                </a:effectLst>
                <a:latin typeface="Georgia" panose="02040502050405020303" pitchFamily="18" charset="0"/>
              </a:rPr>
              <a:t>CHAPTER 3</a:t>
            </a:r>
            <a:endParaRPr lang="en-US" sz="6600" b="1" dirty="0">
              <a:solidFill>
                <a:srgbClr val="FFFF00"/>
              </a:solidFill>
              <a:effectLst>
                <a:outerShdw blurRad="38100" dist="38100" dir="2700000" algn="tl">
                  <a:srgbClr val="000000">
                    <a:alpha val="43137"/>
                  </a:srgbClr>
                </a:outerShdw>
              </a:effectLst>
              <a:latin typeface="Georgia" panose="02040502050405020303" pitchFamily="18" charset="0"/>
            </a:endParaRPr>
          </a:p>
        </p:txBody>
      </p:sp>
    </p:spTree>
    <p:extLst>
      <p:ext uri="{BB962C8B-B14F-4D97-AF65-F5344CB8AC3E}">
        <p14:creationId xmlns:p14="http://schemas.microsoft.com/office/powerpoint/2010/main" val="3669189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2718"/>
            <a:ext cx="12191999" cy="1400530"/>
          </a:xfrm>
        </p:spPr>
        <p:txBody>
          <a:bodyPr/>
          <a:lstStyle/>
          <a:p>
            <a:pPr algn="ctr"/>
            <a:r>
              <a:rPr lang="en-US" sz="5400" b="1" u="sng" dirty="0" smtClean="0">
                <a:solidFill>
                  <a:srgbClr val="FFFF00"/>
                </a:solidFill>
                <a:effectLst>
                  <a:outerShdw blurRad="38100" dist="38100" dir="2700000" algn="tl">
                    <a:srgbClr val="000000">
                      <a:alpha val="43137"/>
                    </a:srgbClr>
                  </a:outerShdw>
                </a:effectLst>
                <a:latin typeface="Georgia" panose="02040502050405020303" pitchFamily="18" charset="0"/>
              </a:rPr>
              <a:t>JUSTIFICATION BY FAITH</a:t>
            </a:r>
            <a:endParaRPr lang="en-US" sz="5400" b="1" u="sng" dirty="0">
              <a:solidFill>
                <a:srgbClr val="FFFF00"/>
              </a:solidFill>
              <a:effectLst>
                <a:outerShdw blurRad="38100" dist="38100" dir="2700000" algn="tl">
                  <a:srgbClr val="000000">
                    <a:alpha val="43137"/>
                  </a:srgbClr>
                </a:outerShdw>
              </a:effectLst>
              <a:latin typeface="Georgia" panose="02040502050405020303" pitchFamily="18" charset="0"/>
            </a:endParaRPr>
          </a:p>
        </p:txBody>
      </p:sp>
      <p:sp>
        <p:nvSpPr>
          <p:cNvPr id="3" name="Content Placeholder 2"/>
          <p:cNvSpPr>
            <a:spLocks noGrp="1"/>
          </p:cNvSpPr>
          <p:nvPr>
            <p:ph idx="1"/>
          </p:nvPr>
        </p:nvSpPr>
        <p:spPr>
          <a:xfrm>
            <a:off x="0" y="2052918"/>
            <a:ext cx="12192000" cy="4509247"/>
          </a:xfrm>
        </p:spPr>
        <p:txBody>
          <a:bodyPr>
            <a:normAutofit fontScale="92500" lnSpcReduction="10000"/>
          </a:bodyPr>
          <a:lstStyle/>
          <a:p>
            <a:pPr marL="0" indent="0" algn="ctr">
              <a:buNone/>
            </a:pPr>
            <a:r>
              <a:rPr lang="en-US" sz="3500" b="1" u="sng" dirty="0" smtClean="0">
                <a:solidFill>
                  <a:srgbClr val="FFFF00"/>
                </a:solidFill>
                <a:effectLst>
                  <a:outerShdw blurRad="38100" dist="38100" dir="2700000" algn="tl">
                    <a:srgbClr val="000000">
                      <a:alpha val="43137"/>
                    </a:srgbClr>
                  </a:outerShdw>
                </a:effectLst>
              </a:rPr>
              <a:t>GALATIANS 3:1-9</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smtClean="0">
                <a:effectLst>
                  <a:outerShdw blurRad="38100" dist="38100" dir="2700000" algn="tl">
                    <a:srgbClr val="000000">
                      <a:alpha val="43137"/>
                    </a:srgbClr>
                  </a:outerShdw>
                </a:effectLst>
              </a:rPr>
              <a:t>O </a:t>
            </a:r>
            <a:r>
              <a:rPr lang="en-US" b="1" dirty="0">
                <a:effectLst>
                  <a:outerShdw blurRad="38100" dist="38100" dir="2700000" algn="tl">
                    <a:srgbClr val="000000">
                      <a:alpha val="43137"/>
                    </a:srgbClr>
                  </a:outerShdw>
                </a:effectLst>
              </a:rPr>
              <a:t>foolish Galatians! </a:t>
            </a:r>
            <a:r>
              <a:rPr lang="en-US" b="1" u="sng" dirty="0">
                <a:solidFill>
                  <a:srgbClr val="FFFF00"/>
                </a:solidFill>
                <a:effectLst>
                  <a:outerShdw blurRad="38100" dist="38100" dir="2700000" algn="tl">
                    <a:srgbClr val="000000">
                      <a:alpha val="43137"/>
                    </a:srgbClr>
                  </a:outerShdw>
                </a:effectLst>
              </a:rPr>
              <a:t>Who has bewitched you that you should not obey the </a:t>
            </a:r>
            <a:r>
              <a:rPr lang="en-US" b="1" u="sng" dirty="0" smtClean="0">
                <a:solidFill>
                  <a:srgbClr val="FFFF00"/>
                </a:solidFill>
                <a:effectLst>
                  <a:outerShdw blurRad="38100" dist="38100" dir="2700000" algn="tl">
                    <a:srgbClr val="000000">
                      <a:alpha val="43137"/>
                    </a:srgbClr>
                  </a:outerShdw>
                </a:effectLst>
              </a:rPr>
              <a:t>truth</a:t>
            </a:r>
            <a:r>
              <a:rPr lang="en-US" b="1" dirty="0" smtClean="0">
                <a:effectLst>
                  <a:outerShdw blurRad="38100" dist="38100" dir="2700000" algn="tl">
                    <a:srgbClr val="000000">
                      <a:alpha val="43137"/>
                    </a:srgbClr>
                  </a:outerShdw>
                </a:effectLst>
              </a:rPr>
              <a:t>,</a:t>
            </a:r>
            <a:r>
              <a:rPr lang="en-US" b="1" baseline="30000"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before </a:t>
            </a:r>
            <a:r>
              <a:rPr lang="en-US" b="1" dirty="0">
                <a:effectLst>
                  <a:outerShdw blurRad="38100" dist="38100" dir="2700000" algn="tl">
                    <a:srgbClr val="000000">
                      <a:alpha val="43137"/>
                    </a:srgbClr>
                  </a:outerShdw>
                </a:effectLst>
              </a:rPr>
              <a:t>whose eyes Jesus Christ was clearly portrayed among </a:t>
            </a:r>
            <a:r>
              <a:rPr lang="en-US" b="1" dirty="0" smtClean="0">
                <a:effectLst>
                  <a:outerShdw blurRad="38100" dist="38100" dir="2700000" algn="tl">
                    <a:srgbClr val="000000">
                      <a:alpha val="43137"/>
                    </a:srgbClr>
                  </a:outerShdw>
                </a:effectLst>
              </a:rPr>
              <a:t>you</a:t>
            </a:r>
            <a:r>
              <a:rPr lang="en-US" b="1" baseline="30000"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as </a:t>
            </a:r>
            <a:r>
              <a:rPr lang="en-US" b="1" dirty="0">
                <a:effectLst>
                  <a:outerShdw blurRad="38100" dist="38100" dir="2700000" algn="tl">
                    <a:srgbClr val="000000">
                      <a:alpha val="43137"/>
                    </a:srgbClr>
                  </a:outerShdw>
                </a:effectLst>
              </a:rPr>
              <a:t>crucified? </a:t>
            </a:r>
            <a:r>
              <a:rPr lang="en-US" b="1" baseline="30000" dirty="0">
                <a:effectLst>
                  <a:outerShdw blurRad="38100" dist="38100" dir="2700000" algn="tl">
                    <a:srgbClr val="000000">
                      <a:alpha val="43137"/>
                    </a:srgbClr>
                  </a:outerShdw>
                </a:effectLst>
              </a:rPr>
              <a:t>2 </a:t>
            </a:r>
            <a:r>
              <a:rPr lang="en-US" b="1" dirty="0">
                <a:effectLst>
                  <a:outerShdw blurRad="38100" dist="38100" dir="2700000" algn="tl">
                    <a:srgbClr val="000000">
                      <a:alpha val="43137"/>
                    </a:srgbClr>
                  </a:outerShdw>
                </a:effectLst>
              </a:rPr>
              <a:t>This only I want to learn from you: Did you </a:t>
            </a:r>
            <a:r>
              <a:rPr lang="en-US" b="1" u="sng" dirty="0">
                <a:solidFill>
                  <a:srgbClr val="FFFF00"/>
                </a:solidFill>
                <a:effectLst>
                  <a:outerShdw blurRad="38100" dist="38100" dir="2700000" algn="tl">
                    <a:srgbClr val="000000">
                      <a:alpha val="43137"/>
                    </a:srgbClr>
                  </a:outerShdw>
                </a:effectLst>
              </a:rPr>
              <a:t>receive the Spirit by the works of the law, or by the hearing of faith? </a:t>
            </a:r>
            <a:r>
              <a:rPr lang="en-US" b="1" baseline="30000" dirty="0">
                <a:effectLst>
                  <a:outerShdw blurRad="38100" dist="38100" dir="2700000" algn="tl">
                    <a:srgbClr val="000000">
                      <a:alpha val="43137"/>
                    </a:srgbClr>
                  </a:outerShdw>
                </a:effectLst>
              </a:rPr>
              <a:t>3 </a:t>
            </a:r>
            <a:r>
              <a:rPr lang="en-US" b="1" dirty="0">
                <a:effectLst>
                  <a:outerShdw blurRad="38100" dist="38100" dir="2700000" algn="tl">
                    <a:srgbClr val="000000">
                      <a:alpha val="43137"/>
                    </a:srgbClr>
                  </a:outerShdw>
                </a:effectLst>
              </a:rPr>
              <a:t>Are you so foolish? </a:t>
            </a:r>
            <a:r>
              <a:rPr lang="en-US" b="1" u="sng" dirty="0">
                <a:solidFill>
                  <a:srgbClr val="FFFF00"/>
                </a:solidFill>
                <a:effectLst>
                  <a:outerShdw blurRad="38100" dist="38100" dir="2700000" algn="tl">
                    <a:srgbClr val="000000">
                      <a:alpha val="43137"/>
                    </a:srgbClr>
                  </a:outerShdw>
                </a:effectLst>
              </a:rPr>
              <a:t>Having begun in the Spirit, are you now being made perfect by the flesh?</a:t>
            </a:r>
            <a:r>
              <a:rPr lang="en-US" b="1" dirty="0">
                <a:effectLst>
                  <a:outerShdw blurRad="38100" dist="38100" dir="2700000" algn="tl">
                    <a:srgbClr val="000000">
                      <a:alpha val="43137"/>
                    </a:srgbClr>
                  </a:outerShdw>
                </a:effectLst>
              </a:rPr>
              <a:t> </a:t>
            </a:r>
            <a:r>
              <a:rPr lang="en-US" b="1" baseline="30000" dirty="0">
                <a:effectLst>
                  <a:outerShdw blurRad="38100" dist="38100" dir="2700000" algn="tl">
                    <a:srgbClr val="000000">
                      <a:alpha val="43137"/>
                    </a:srgbClr>
                  </a:outerShdw>
                </a:effectLst>
              </a:rPr>
              <a:t>4 </a:t>
            </a:r>
            <a:r>
              <a:rPr lang="en-US" b="1" dirty="0">
                <a:effectLst>
                  <a:outerShdw blurRad="38100" dist="38100" dir="2700000" algn="tl">
                    <a:srgbClr val="000000">
                      <a:alpha val="43137"/>
                    </a:srgbClr>
                  </a:outerShdw>
                </a:effectLst>
              </a:rPr>
              <a:t>Have you suffered so many things in vain—if indeed </a:t>
            </a:r>
            <a:r>
              <a:rPr lang="en-US" b="1" i="1" dirty="0">
                <a:effectLst>
                  <a:outerShdw blurRad="38100" dist="38100" dir="2700000" algn="tl">
                    <a:srgbClr val="000000">
                      <a:alpha val="43137"/>
                    </a:srgbClr>
                  </a:outerShdw>
                </a:effectLst>
              </a:rPr>
              <a:t>it was</a:t>
            </a:r>
            <a:r>
              <a:rPr lang="en-US" b="1" dirty="0">
                <a:effectLst>
                  <a:outerShdw blurRad="38100" dist="38100" dir="2700000" algn="tl">
                    <a:srgbClr val="000000">
                      <a:alpha val="43137"/>
                    </a:srgbClr>
                  </a:outerShdw>
                </a:effectLst>
              </a:rPr>
              <a:t> in vain?</a:t>
            </a:r>
          </a:p>
          <a:p>
            <a:pPr marL="0" indent="0">
              <a:buNone/>
            </a:pPr>
            <a:endParaRPr lang="en-US" b="1" baseline="30000" dirty="0">
              <a:effectLst>
                <a:outerShdw blurRad="38100" dist="38100" dir="2700000" algn="tl">
                  <a:srgbClr val="000000">
                    <a:alpha val="43137"/>
                  </a:srgbClr>
                </a:outerShdw>
              </a:effectLst>
            </a:endParaRPr>
          </a:p>
          <a:p>
            <a:pPr marL="0" indent="0">
              <a:buNone/>
            </a:pPr>
            <a:r>
              <a:rPr lang="en-US" b="1" dirty="0" smtClean="0">
                <a:effectLst>
                  <a:outerShdw blurRad="38100" dist="38100" dir="2700000" algn="tl">
                    <a:srgbClr val="000000">
                      <a:alpha val="43137"/>
                    </a:srgbClr>
                  </a:outerShdw>
                </a:effectLst>
              </a:rPr>
              <a:t>Therefore </a:t>
            </a:r>
            <a:r>
              <a:rPr lang="en-US" b="1" dirty="0">
                <a:effectLst>
                  <a:outerShdw blurRad="38100" dist="38100" dir="2700000" algn="tl">
                    <a:srgbClr val="000000">
                      <a:alpha val="43137"/>
                    </a:srgbClr>
                  </a:outerShdw>
                </a:effectLst>
              </a:rPr>
              <a:t>He who supplies the Spirit to you and works miracles among you, </a:t>
            </a:r>
            <a:r>
              <a:rPr lang="en-US" b="1" i="1" u="sng" dirty="0">
                <a:solidFill>
                  <a:srgbClr val="FFFF00"/>
                </a:solidFill>
                <a:effectLst>
                  <a:outerShdw blurRad="38100" dist="38100" dir="2700000" algn="tl">
                    <a:srgbClr val="000000">
                      <a:alpha val="43137"/>
                    </a:srgbClr>
                  </a:outerShdw>
                </a:effectLst>
              </a:rPr>
              <a:t>does He do it</a:t>
            </a:r>
            <a:r>
              <a:rPr lang="en-US" b="1" u="sng" dirty="0">
                <a:solidFill>
                  <a:srgbClr val="FFFF00"/>
                </a:solidFill>
                <a:effectLst>
                  <a:outerShdw blurRad="38100" dist="38100" dir="2700000" algn="tl">
                    <a:srgbClr val="000000">
                      <a:alpha val="43137"/>
                    </a:srgbClr>
                  </a:outerShdw>
                </a:effectLst>
              </a:rPr>
              <a:t> by the works of the law, or by the hearing of faith?</a:t>
            </a:r>
            <a:r>
              <a:rPr lang="en-US" b="1" dirty="0">
                <a:effectLst>
                  <a:outerShdw blurRad="38100" dist="38100" dir="2700000" algn="tl">
                    <a:srgbClr val="000000">
                      <a:alpha val="43137"/>
                    </a:srgbClr>
                  </a:outerShdw>
                </a:effectLst>
              </a:rPr>
              <a:t>— </a:t>
            </a:r>
            <a:r>
              <a:rPr lang="en-US" b="1" baseline="30000" dirty="0">
                <a:effectLst>
                  <a:outerShdw blurRad="38100" dist="38100" dir="2700000" algn="tl">
                    <a:srgbClr val="000000">
                      <a:alpha val="43137"/>
                    </a:srgbClr>
                  </a:outerShdw>
                </a:effectLst>
              </a:rPr>
              <a:t>6 </a:t>
            </a:r>
            <a:r>
              <a:rPr lang="en-US" b="1" dirty="0">
                <a:effectLst>
                  <a:outerShdw blurRad="38100" dist="38100" dir="2700000" algn="tl">
                    <a:srgbClr val="000000">
                      <a:alpha val="43137"/>
                    </a:srgbClr>
                  </a:outerShdw>
                </a:effectLst>
              </a:rPr>
              <a:t>just as Abraham “believed God, and it was accounted to him for righteousness</a:t>
            </a:r>
            <a:r>
              <a:rPr lang="en-US" b="1" dirty="0" smtClean="0">
                <a:effectLst>
                  <a:outerShdw blurRad="38100" dist="38100" dir="2700000" algn="tl">
                    <a:srgbClr val="000000">
                      <a:alpha val="43137"/>
                    </a:srgbClr>
                  </a:outerShdw>
                </a:effectLst>
              </a:rPr>
              <a:t>.”</a:t>
            </a:r>
            <a:r>
              <a:rPr lang="en-US" b="1" baseline="30000"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Therefore </a:t>
            </a:r>
            <a:r>
              <a:rPr lang="en-US" b="1" dirty="0">
                <a:effectLst>
                  <a:outerShdw blurRad="38100" dist="38100" dir="2700000" algn="tl">
                    <a:srgbClr val="000000">
                      <a:alpha val="43137"/>
                    </a:srgbClr>
                  </a:outerShdw>
                </a:effectLst>
              </a:rPr>
              <a:t>know that </a:t>
            </a:r>
            <a:r>
              <a:rPr lang="en-US" b="1" i="1" u="sng" dirty="0">
                <a:solidFill>
                  <a:srgbClr val="FFFF00"/>
                </a:solidFill>
                <a:effectLst>
                  <a:outerShdw blurRad="38100" dist="38100" dir="2700000" algn="tl">
                    <a:srgbClr val="000000">
                      <a:alpha val="43137"/>
                    </a:srgbClr>
                  </a:outerShdw>
                </a:effectLst>
              </a:rPr>
              <a:t>only</a:t>
            </a:r>
            <a:r>
              <a:rPr lang="en-US" b="1" u="sng" dirty="0">
                <a:solidFill>
                  <a:srgbClr val="FFFF00"/>
                </a:solidFill>
                <a:effectLst>
                  <a:outerShdw blurRad="38100" dist="38100" dir="2700000" algn="tl">
                    <a:srgbClr val="000000">
                      <a:alpha val="43137"/>
                    </a:srgbClr>
                  </a:outerShdw>
                </a:effectLst>
              </a:rPr>
              <a:t> those who are of faith are sons of Abraham</a:t>
            </a:r>
            <a:r>
              <a:rPr lang="en-US" b="1" dirty="0">
                <a:effectLst>
                  <a:outerShdw blurRad="38100" dist="38100" dir="2700000" algn="tl">
                    <a:srgbClr val="000000">
                      <a:alpha val="43137"/>
                    </a:srgbClr>
                  </a:outerShdw>
                </a:effectLst>
              </a:rPr>
              <a:t>. </a:t>
            </a:r>
            <a:r>
              <a:rPr lang="en-US" b="1" baseline="30000" dirty="0">
                <a:effectLst>
                  <a:outerShdw blurRad="38100" dist="38100" dir="2700000" algn="tl">
                    <a:srgbClr val="000000">
                      <a:alpha val="43137"/>
                    </a:srgbClr>
                  </a:outerShdw>
                </a:effectLst>
              </a:rPr>
              <a:t>8 </a:t>
            </a:r>
            <a:r>
              <a:rPr lang="en-US" b="1" dirty="0">
                <a:effectLst>
                  <a:outerShdw blurRad="38100" dist="38100" dir="2700000" algn="tl">
                    <a:srgbClr val="000000">
                      <a:alpha val="43137"/>
                    </a:srgbClr>
                  </a:outerShdw>
                </a:effectLst>
              </a:rPr>
              <a:t>And the Scripture, foreseeing that God would justify the Gentiles by faith, preached the gospel to Abraham beforehand, </a:t>
            </a:r>
            <a:r>
              <a:rPr lang="en-US" b="1" i="1" dirty="0">
                <a:effectLst>
                  <a:outerShdw blurRad="38100" dist="38100" dir="2700000" algn="tl">
                    <a:srgbClr val="000000">
                      <a:alpha val="43137"/>
                    </a:srgbClr>
                  </a:outerShdw>
                </a:effectLst>
              </a:rPr>
              <a:t>saying,</a:t>
            </a:r>
            <a:r>
              <a:rPr lang="en-US" b="1" dirty="0">
                <a:effectLst>
                  <a:outerShdw blurRad="38100" dist="38100" dir="2700000" algn="tl">
                    <a:srgbClr val="000000">
                      <a:alpha val="43137"/>
                    </a:srgbClr>
                  </a:outerShdw>
                </a:effectLst>
              </a:rPr>
              <a:t> “In you all the nations shall be blessed</a:t>
            </a:r>
            <a:r>
              <a:rPr lang="en-US" b="1" dirty="0" smtClean="0">
                <a:effectLst>
                  <a:outerShdw blurRad="38100" dist="38100" dir="2700000" algn="tl">
                    <a:srgbClr val="000000">
                      <a:alpha val="43137"/>
                    </a:srgbClr>
                  </a:outerShdw>
                </a:effectLst>
              </a:rPr>
              <a:t>.”</a:t>
            </a:r>
            <a:r>
              <a:rPr lang="en-US" b="1" u="sng" baseline="30000" dirty="0">
                <a:solidFill>
                  <a:srgbClr val="FFFF00"/>
                </a:solidFill>
                <a:effectLst>
                  <a:outerShdw blurRad="38100" dist="38100" dir="2700000" algn="tl">
                    <a:srgbClr val="000000">
                      <a:alpha val="43137"/>
                    </a:srgbClr>
                  </a:outerShdw>
                </a:effectLst>
              </a:rPr>
              <a:t> </a:t>
            </a:r>
            <a:r>
              <a:rPr lang="en-US" b="1" u="sng" dirty="0" smtClean="0">
                <a:solidFill>
                  <a:srgbClr val="FFFF00"/>
                </a:solidFill>
                <a:effectLst>
                  <a:outerShdw blurRad="38100" dist="38100" dir="2700000" algn="tl">
                    <a:srgbClr val="000000">
                      <a:alpha val="43137"/>
                    </a:srgbClr>
                  </a:outerShdw>
                </a:effectLst>
              </a:rPr>
              <a:t>So </a:t>
            </a:r>
            <a:r>
              <a:rPr lang="en-US" b="1" u="sng" dirty="0">
                <a:solidFill>
                  <a:srgbClr val="FFFF00"/>
                </a:solidFill>
                <a:effectLst>
                  <a:outerShdw blurRad="38100" dist="38100" dir="2700000" algn="tl">
                    <a:srgbClr val="000000">
                      <a:alpha val="43137"/>
                    </a:srgbClr>
                  </a:outerShdw>
                </a:effectLst>
              </a:rPr>
              <a:t>then those who </a:t>
            </a:r>
            <a:r>
              <a:rPr lang="en-US" b="1" i="1" u="sng" dirty="0">
                <a:solidFill>
                  <a:srgbClr val="FFFF00"/>
                </a:solidFill>
                <a:effectLst>
                  <a:outerShdw blurRad="38100" dist="38100" dir="2700000" algn="tl">
                    <a:srgbClr val="000000">
                      <a:alpha val="43137"/>
                    </a:srgbClr>
                  </a:outerShdw>
                </a:effectLst>
              </a:rPr>
              <a:t>are</a:t>
            </a:r>
            <a:r>
              <a:rPr lang="en-US" b="1" u="sng" dirty="0">
                <a:solidFill>
                  <a:srgbClr val="FFFF00"/>
                </a:solidFill>
                <a:effectLst>
                  <a:outerShdw blurRad="38100" dist="38100" dir="2700000" algn="tl">
                    <a:srgbClr val="000000">
                      <a:alpha val="43137"/>
                    </a:srgbClr>
                  </a:outerShdw>
                </a:effectLst>
              </a:rPr>
              <a:t> of faith are blessed with believing Abraham.</a:t>
            </a:r>
          </a:p>
          <a:p>
            <a:pPr marL="0" indent="0">
              <a:buNone/>
            </a:pPr>
            <a:endParaRPr lang="en-US" dirty="0"/>
          </a:p>
        </p:txBody>
      </p:sp>
    </p:spTree>
    <p:extLst>
      <p:ext uri="{BB962C8B-B14F-4D97-AF65-F5344CB8AC3E}">
        <p14:creationId xmlns:p14="http://schemas.microsoft.com/office/powerpoint/2010/main" val="537616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2718"/>
            <a:ext cx="12191999" cy="1400530"/>
          </a:xfrm>
        </p:spPr>
        <p:txBody>
          <a:bodyPr/>
          <a:lstStyle/>
          <a:p>
            <a:pPr algn="ctr"/>
            <a:r>
              <a:rPr lang="en-US" sz="5400" b="1" u="sng" dirty="0" smtClean="0">
                <a:solidFill>
                  <a:srgbClr val="FFFF00"/>
                </a:solidFill>
                <a:effectLst>
                  <a:outerShdw blurRad="38100" dist="38100" dir="2700000" algn="tl">
                    <a:srgbClr val="000000">
                      <a:alpha val="43137"/>
                    </a:srgbClr>
                  </a:outerShdw>
                </a:effectLst>
                <a:latin typeface="Georgia" panose="02040502050405020303" pitchFamily="18" charset="0"/>
              </a:rPr>
              <a:t>REDEEMED FROM THE CURSE</a:t>
            </a:r>
            <a:endParaRPr lang="en-US" sz="5400" b="1" u="sng" dirty="0">
              <a:solidFill>
                <a:srgbClr val="FFFF00"/>
              </a:solidFill>
              <a:effectLst>
                <a:outerShdw blurRad="38100" dist="38100" dir="2700000" algn="tl">
                  <a:srgbClr val="000000">
                    <a:alpha val="43137"/>
                  </a:srgbClr>
                </a:outerShdw>
              </a:effectLst>
              <a:latin typeface="Georgia" panose="02040502050405020303" pitchFamily="18" charset="0"/>
            </a:endParaRPr>
          </a:p>
        </p:txBody>
      </p:sp>
      <p:sp>
        <p:nvSpPr>
          <p:cNvPr id="3" name="Content Placeholder 2"/>
          <p:cNvSpPr>
            <a:spLocks noGrp="1"/>
          </p:cNvSpPr>
          <p:nvPr>
            <p:ph idx="1"/>
          </p:nvPr>
        </p:nvSpPr>
        <p:spPr>
          <a:xfrm>
            <a:off x="0" y="2052918"/>
            <a:ext cx="12192000" cy="4195481"/>
          </a:xfrm>
        </p:spPr>
        <p:txBody>
          <a:bodyPr/>
          <a:lstStyle/>
          <a:p>
            <a:pPr marL="0" indent="0" algn="ctr">
              <a:buNone/>
            </a:pPr>
            <a:r>
              <a:rPr lang="en-US" b="1" u="sng" dirty="0" smtClean="0">
                <a:solidFill>
                  <a:srgbClr val="FFFF00"/>
                </a:solidFill>
              </a:rPr>
              <a:t>GALATIANS 3:10-14</a:t>
            </a:r>
          </a:p>
          <a:p>
            <a:pPr marL="0" indent="0">
              <a:buNone/>
            </a:pPr>
            <a:endParaRPr lang="en-US" b="1" dirty="0"/>
          </a:p>
          <a:p>
            <a:pPr marL="0" indent="0">
              <a:buNone/>
            </a:pPr>
            <a:r>
              <a:rPr lang="en-US" b="1" dirty="0" smtClean="0"/>
              <a:t>For </a:t>
            </a:r>
            <a:r>
              <a:rPr lang="en-US" b="1" dirty="0"/>
              <a:t>as many as are of the works of the law are under the curse; for it is written, “Cursed </a:t>
            </a:r>
            <a:r>
              <a:rPr lang="en-US" b="1" i="1" dirty="0"/>
              <a:t>is</a:t>
            </a:r>
            <a:r>
              <a:rPr lang="en-US" b="1" dirty="0"/>
              <a:t> everyone who does not continue in all things which are written in the book of the law, to do them</a:t>
            </a:r>
            <a:r>
              <a:rPr lang="en-US" b="1" dirty="0" smtClean="0"/>
              <a:t>.”</a:t>
            </a:r>
            <a:r>
              <a:rPr lang="en-US" b="1" baseline="30000" dirty="0"/>
              <a:t> </a:t>
            </a:r>
            <a:r>
              <a:rPr lang="en-US" b="1" dirty="0" smtClean="0"/>
              <a:t>But </a:t>
            </a:r>
            <a:r>
              <a:rPr lang="en-US" b="1" dirty="0"/>
              <a:t>that no one is justified by the law in the sight of God </a:t>
            </a:r>
            <a:r>
              <a:rPr lang="en-US" b="1" i="1" dirty="0"/>
              <a:t>is</a:t>
            </a:r>
            <a:r>
              <a:rPr lang="en-US" b="1" dirty="0"/>
              <a:t> evident, for “the just shall live by faith</a:t>
            </a:r>
            <a:r>
              <a:rPr lang="en-US" b="1" dirty="0" smtClean="0"/>
              <a:t>.”</a:t>
            </a:r>
            <a:r>
              <a:rPr lang="en-US" b="1" baseline="30000" dirty="0"/>
              <a:t> </a:t>
            </a:r>
            <a:r>
              <a:rPr lang="en-US" b="1" dirty="0" smtClean="0"/>
              <a:t>Yet </a:t>
            </a:r>
            <a:r>
              <a:rPr lang="en-US" b="1" dirty="0"/>
              <a:t>the law is not of faith, but “the man who does them shall live by them</a:t>
            </a:r>
            <a:r>
              <a:rPr lang="en-US" b="1" dirty="0" smtClean="0"/>
              <a:t>.”</a:t>
            </a:r>
            <a:endParaRPr lang="en-US" b="1" dirty="0"/>
          </a:p>
          <a:p>
            <a:pPr marL="0" indent="0">
              <a:buNone/>
            </a:pPr>
            <a:endParaRPr lang="en-US" b="1" baseline="30000" dirty="0" smtClean="0"/>
          </a:p>
          <a:p>
            <a:pPr marL="0" indent="0">
              <a:buNone/>
            </a:pPr>
            <a:r>
              <a:rPr lang="en-US" b="1" u="sng" dirty="0" smtClean="0">
                <a:solidFill>
                  <a:srgbClr val="FFFF00"/>
                </a:solidFill>
              </a:rPr>
              <a:t>Christ </a:t>
            </a:r>
            <a:r>
              <a:rPr lang="en-US" b="1" u="sng" dirty="0">
                <a:solidFill>
                  <a:srgbClr val="FFFF00"/>
                </a:solidFill>
              </a:rPr>
              <a:t>has redeemed us from the curse of the law</a:t>
            </a:r>
            <a:r>
              <a:rPr lang="en-US" b="1" dirty="0"/>
              <a:t>, having become a curse for us (for it is written, “Cursed </a:t>
            </a:r>
            <a:r>
              <a:rPr lang="en-US" b="1" i="1" dirty="0"/>
              <a:t>is</a:t>
            </a:r>
            <a:r>
              <a:rPr lang="en-US" b="1" dirty="0"/>
              <a:t> everyone who hangs on a tree</a:t>
            </a:r>
            <a:r>
              <a:rPr lang="en-US" b="1" dirty="0" smtClean="0"/>
              <a:t>”), </a:t>
            </a:r>
            <a:r>
              <a:rPr lang="en-US" b="1" baseline="30000" dirty="0"/>
              <a:t>14 </a:t>
            </a:r>
            <a:r>
              <a:rPr lang="en-US" b="1" dirty="0"/>
              <a:t>that the blessing of Abraham might come upon the Gentiles in Christ Jesus, that </a:t>
            </a:r>
            <a:r>
              <a:rPr lang="en-US" b="1" u="sng" dirty="0">
                <a:solidFill>
                  <a:srgbClr val="FFFF00"/>
                </a:solidFill>
              </a:rPr>
              <a:t>we might receive the promise of the Spirit through faith.</a:t>
            </a:r>
          </a:p>
          <a:p>
            <a:endParaRPr lang="en-US" dirty="0"/>
          </a:p>
        </p:txBody>
      </p:sp>
    </p:spTree>
    <p:extLst>
      <p:ext uri="{BB962C8B-B14F-4D97-AF65-F5344CB8AC3E}">
        <p14:creationId xmlns:p14="http://schemas.microsoft.com/office/powerpoint/2010/main" val="629367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2718"/>
            <a:ext cx="12191999" cy="1400530"/>
          </a:xfrm>
        </p:spPr>
        <p:txBody>
          <a:bodyPr/>
          <a:lstStyle/>
          <a:p>
            <a:pPr algn="ctr"/>
            <a:r>
              <a:rPr lang="en-US" sz="6600" b="1" u="sng" dirty="0" smtClean="0">
                <a:solidFill>
                  <a:srgbClr val="FFFF00"/>
                </a:solidFill>
                <a:effectLst>
                  <a:outerShdw blurRad="38100" dist="38100" dir="2700000" algn="tl">
                    <a:srgbClr val="000000">
                      <a:alpha val="43137"/>
                    </a:srgbClr>
                  </a:outerShdw>
                </a:effectLst>
                <a:latin typeface="Georgia" panose="02040502050405020303" pitchFamily="18" charset="0"/>
              </a:rPr>
              <a:t>CHANGELESS PROMISE</a:t>
            </a:r>
            <a:endParaRPr lang="en-US" sz="6600" b="1" u="sng" dirty="0">
              <a:solidFill>
                <a:srgbClr val="FFFF00"/>
              </a:solidFill>
              <a:effectLst>
                <a:outerShdw blurRad="38100" dist="38100" dir="2700000" algn="tl">
                  <a:srgbClr val="000000">
                    <a:alpha val="43137"/>
                  </a:srgbClr>
                </a:outerShdw>
              </a:effectLst>
              <a:latin typeface="Georgia" panose="02040502050405020303" pitchFamily="18" charset="0"/>
            </a:endParaRPr>
          </a:p>
        </p:txBody>
      </p:sp>
      <p:sp>
        <p:nvSpPr>
          <p:cNvPr id="3" name="Content Placeholder 2"/>
          <p:cNvSpPr>
            <a:spLocks noGrp="1"/>
          </p:cNvSpPr>
          <p:nvPr>
            <p:ph idx="1"/>
          </p:nvPr>
        </p:nvSpPr>
        <p:spPr>
          <a:xfrm>
            <a:off x="0" y="2052918"/>
            <a:ext cx="12192000" cy="4195481"/>
          </a:xfrm>
        </p:spPr>
        <p:txBody>
          <a:bodyPr/>
          <a:lstStyle/>
          <a:p>
            <a:pPr marL="0" indent="0" algn="ctr">
              <a:buNone/>
            </a:pPr>
            <a:r>
              <a:rPr lang="en-US" b="1" u="sng" dirty="0" smtClean="0">
                <a:solidFill>
                  <a:srgbClr val="FFFF00"/>
                </a:solidFill>
              </a:rPr>
              <a:t>GALATIANS 3:15-18</a:t>
            </a:r>
          </a:p>
          <a:p>
            <a:pPr marL="0" indent="0">
              <a:buNone/>
            </a:pPr>
            <a:endParaRPr lang="en-US" b="1" dirty="0"/>
          </a:p>
          <a:p>
            <a:pPr marL="0" indent="0">
              <a:buNone/>
            </a:pPr>
            <a:r>
              <a:rPr lang="en-US" b="1" dirty="0" smtClean="0">
                <a:effectLst>
                  <a:outerShdw blurRad="38100" dist="38100" dir="2700000" algn="tl">
                    <a:srgbClr val="000000">
                      <a:alpha val="43137"/>
                    </a:srgbClr>
                  </a:outerShdw>
                </a:effectLst>
              </a:rPr>
              <a:t>Brethren</a:t>
            </a:r>
            <a:r>
              <a:rPr lang="en-US" b="1" dirty="0">
                <a:effectLst>
                  <a:outerShdw blurRad="38100" dist="38100" dir="2700000" algn="tl">
                    <a:srgbClr val="000000">
                      <a:alpha val="43137"/>
                    </a:srgbClr>
                  </a:outerShdw>
                </a:effectLst>
              </a:rPr>
              <a:t>, I speak in the manner of men: Though </a:t>
            </a:r>
            <a:r>
              <a:rPr lang="en-US" b="1" i="1" dirty="0">
                <a:effectLst>
                  <a:outerShdw blurRad="38100" dist="38100" dir="2700000" algn="tl">
                    <a:srgbClr val="000000">
                      <a:alpha val="43137"/>
                    </a:srgbClr>
                  </a:outerShdw>
                </a:effectLst>
              </a:rPr>
              <a:t>it is</a:t>
            </a:r>
            <a:r>
              <a:rPr lang="en-US" b="1" dirty="0">
                <a:effectLst>
                  <a:outerShdw blurRad="38100" dist="38100" dir="2700000" algn="tl">
                    <a:srgbClr val="000000">
                      <a:alpha val="43137"/>
                    </a:srgbClr>
                  </a:outerShdw>
                </a:effectLst>
              </a:rPr>
              <a:t> only a man’s covenant, yet </a:t>
            </a:r>
            <a:r>
              <a:rPr lang="en-US" b="1" i="1" dirty="0">
                <a:effectLst>
                  <a:outerShdw blurRad="38100" dist="38100" dir="2700000" algn="tl">
                    <a:srgbClr val="000000">
                      <a:alpha val="43137"/>
                    </a:srgbClr>
                  </a:outerShdw>
                </a:effectLst>
              </a:rPr>
              <a:t>if it is</a:t>
            </a:r>
            <a:r>
              <a:rPr lang="en-US" b="1" dirty="0">
                <a:effectLst>
                  <a:outerShdw blurRad="38100" dist="38100" dir="2700000" algn="tl">
                    <a:srgbClr val="000000">
                      <a:alpha val="43137"/>
                    </a:srgbClr>
                  </a:outerShdw>
                </a:effectLst>
              </a:rPr>
              <a:t> confirmed, no one annuls or adds to it. </a:t>
            </a:r>
            <a:r>
              <a:rPr lang="en-US" b="1" baseline="30000" dirty="0">
                <a:effectLst>
                  <a:outerShdw blurRad="38100" dist="38100" dir="2700000" algn="tl">
                    <a:srgbClr val="000000">
                      <a:alpha val="43137"/>
                    </a:srgbClr>
                  </a:outerShdw>
                </a:effectLst>
              </a:rPr>
              <a:t>16 </a:t>
            </a:r>
            <a:r>
              <a:rPr lang="en-US" b="1" dirty="0">
                <a:effectLst>
                  <a:outerShdw blurRad="38100" dist="38100" dir="2700000" algn="tl">
                    <a:srgbClr val="000000">
                      <a:alpha val="43137"/>
                    </a:srgbClr>
                  </a:outerShdw>
                </a:effectLst>
              </a:rPr>
              <a:t>Now to Abraham and his Seed were the promises made. He does not say, “And to seeds,” as of many, but as of one, </a:t>
            </a:r>
            <a:r>
              <a:rPr lang="en-US" b="1" u="sng" dirty="0">
                <a:solidFill>
                  <a:srgbClr val="FFFF00"/>
                </a:solidFill>
                <a:effectLst>
                  <a:outerShdw blurRad="38100" dist="38100" dir="2700000" algn="tl">
                    <a:srgbClr val="000000">
                      <a:alpha val="43137"/>
                    </a:srgbClr>
                  </a:outerShdw>
                </a:effectLst>
              </a:rPr>
              <a:t>“And to your Seed</a:t>
            </a:r>
            <a:r>
              <a:rPr lang="en-US" b="1" u="sng" dirty="0" smtClean="0">
                <a:solidFill>
                  <a:srgbClr val="FFFF00"/>
                </a:solidFill>
                <a:effectLst>
                  <a:outerShdw blurRad="38100" dist="38100" dir="2700000" algn="tl">
                    <a:srgbClr val="000000">
                      <a:alpha val="43137"/>
                    </a:srgbClr>
                  </a:outerShdw>
                </a:effectLst>
              </a:rPr>
              <a:t>,”</a:t>
            </a:r>
            <a:r>
              <a:rPr lang="en-US" b="1" u="sng" baseline="30000" dirty="0">
                <a:solidFill>
                  <a:srgbClr val="FFFF00"/>
                </a:solidFill>
                <a:effectLst>
                  <a:outerShdw blurRad="38100" dist="38100" dir="2700000" algn="tl">
                    <a:srgbClr val="000000">
                      <a:alpha val="43137"/>
                    </a:srgbClr>
                  </a:outerShdw>
                </a:effectLst>
              </a:rPr>
              <a:t> </a:t>
            </a:r>
            <a:r>
              <a:rPr lang="en-US" b="1" u="sng" dirty="0" smtClean="0">
                <a:solidFill>
                  <a:srgbClr val="FFFF00"/>
                </a:solidFill>
                <a:effectLst>
                  <a:outerShdw blurRad="38100" dist="38100" dir="2700000" algn="tl">
                    <a:srgbClr val="000000">
                      <a:alpha val="43137"/>
                    </a:srgbClr>
                  </a:outerShdw>
                </a:effectLst>
              </a:rPr>
              <a:t>who </a:t>
            </a:r>
            <a:r>
              <a:rPr lang="en-US" b="1" u="sng" dirty="0">
                <a:solidFill>
                  <a:srgbClr val="FFFF00"/>
                </a:solidFill>
                <a:effectLst>
                  <a:outerShdw blurRad="38100" dist="38100" dir="2700000" algn="tl">
                    <a:srgbClr val="000000">
                      <a:alpha val="43137"/>
                    </a:srgbClr>
                  </a:outerShdw>
                </a:effectLst>
              </a:rPr>
              <a:t>is Christ. </a:t>
            </a:r>
            <a:endParaRPr lang="en-US" b="1" u="sng" baseline="30000" dirty="0">
              <a:solidFill>
                <a:srgbClr val="FFFF00"/>
              </a:solidFill>
              <a:effectLst>
                <a:outerShdw blurRad="38100" dist="38100" dir="2700000" algn="tl">
                  <a:srgbClr val="000000">
                    <a:alpha val="43137"/>
                  </a:srgbClr>
                </a:outerShdw>
              </a:effectLst>
            </a:endParaRPr>
          </a:p>
          <a:p>
            <a:pPr marL="0" indent="0">
              <a:buNone/>
            </a:pPr>
            <a:endParaRPr lang="en-US" b="1" baseline="30000" dirty="0" smtClean="0">
              <a:effectLst>
                <a:outerShdw blurRad="38100" dist="38100" dir="2700000" algn="tl">
                  <a:srgbClr val="000000">
                    <a:alpha val="43137"/>
                  </a:srgbClr>
                </a:outerShdw>
              </a:effectLst>
            </a:endParaRPr>
          </a:p>
          <a:p>
            <a:pPr marL="0" indent="0">
              <a:buNone/>
            </a:pPr>
            <a:r>
              <a:rPr lang="en-US" b="1" dirty="0" smtClean="0">
                <a:effectLst>
                  <a:outerShdw blurRad="38100" dist="38100" dir="2700000" algn="tl">
                    <a:srgbClr val="000000">
                      <a:alpha val="43137"/>
                    </a:srgbClr>
                  </a:outerShdw>
                </a:effectLst>
              </a:rPr>
              <a:t>And </a:t>
            </a:r>
            <a:r>
              <a:rPr lang="en-US" b="1" dirty="0">
                <a:effectLst>
                  <a:outerShdw blurRad="38100" dist="38100" dir="2700000" algn="tl">
                    <a:srgbClr val="000000">
                      <a:alpha val="43137"/>
                    </a:srgbClr>
                  </a:outerShdw>
                </a:effectLst>
              </a:rPr>
              <a:t>this I say, </a:t>
            </a:r>
            <a:r>
              <a:rPr lang="en-US" b="1" i="1" dirty="0">
                <a:effectLst>
                  <a:outerShdw blurRad="38100" dist="38100" dir="2700000" algn="tl">
                    <a:srgbClr val="000000">
                      <a:alpha val="43137"/>
                    </a:srgbClr>
                  </a:outerShdw>
                </a:effectLst>
              </a:rPr>
              <a:t>that</a:t>
            </a:r>
            <a:r>
              <a:rPr lang="en-US" b="1" dirty="0">
                <a:effectLst>
                  <a:outerShdw blurRad="38100" dist="38100" dir="2700000" algn="tl">
                    <a:srgbClr val="000000">
                      <a:alpha val="43137"/>
                    </a:srgbClr>
                  </a:outerShdw>
                </a:effectLst>
              </a:rPr>
              <a:t> the law, which was </a:t>
            </a:r>
            <a:r>
              <a:rPr lang="en-US" b="1" u="sng" dirty="0">
                <a:solidFill>
                  <a:srgbClr val="FFFF00"/>
                </a:solidFill>
                <a:effectLst>
                  <a:outerShdw blurRad="38100" dist="38100" dir="2700000" algn="tl">
                    <a:srgbClr val="000000">
                      <a:alpha val="43137"/>
                    </a:srgbClr>
                  </a:outerShdw>
                </a:effectLst>
              </a:rPr>
              <a:t>four hundred and thirty years later, cannot annul the covenant that was confirmed before by God in </a:t>
            </a:r>
            <a:r>
              <a:rPr lang="en-US" b="1" u="sng" dirty="0" smtClean="0">
                <a:solidFill>
                  <a:srgbClr val="FFFF00"/>
                </a:solidFill>
                <a:effectLst>
                  <a:outerShdw blurRad="38100" dist="38100" dir="2700000" algn="tl">
                    <a:srgbClr val="000000">
                      <a:alpha val="43137"/>
                    </a:srgbClr>
                  </a:outerShdw>
                </a:effectLst>
              </a:rPr>
              <a:t>Christ,</a:t>
            </a:r>
            <a:r>
              <a:rPr lang="en-US" b="1" baseline="30000"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that </a:t>
            </a:r>
            <a:r>
              <a:rPr lang="en-US" b="1" dirty="0">
                <a:effectLst>
                  <a:outerShdw blurRad="38100" dist="38100" dir="2700000" algn="tl">
                    <a:srgbClr val="000000">
                      <a:alpha val="43137"/>
                    </a:srgbClr>
                  </a:outerShdw>
                </a:effectLst>
              </a:rPr>
              <a:t>it should make the promise of no effect. </a:t>
            </a:r>
            <a:r>
              <a:rPr lang="en-US" b="1" baseline="30000" dirty="0">
                <a:effectLst>
                  <a:outerShdw blurRad="38100" dist="38100" dir="2700000" algn="tl">
                    <a:srgbClr val="000000">
                      <a:alpha val="43137"/>
                    </a:srgbClr>
                  </a:outerShdw>
                </a:effectLst>
              </a:rPr>
              <a:t>18 </a:t>
            </a:r>
            <a:r>
              <a:rPr lang="en-US" b="1" dirty="0">
                <a:effectLst>
                  <a:outerShdw blurRad="38100" dist="38100" dir="2700000" algn="tl">
                    <a:srgbClr val="000000">
                      <a:alpha val="43137"/>
                    </a:srgbClr>
                  </a:outerShdw>
                </a:effectLst>
              </a:rPr>
              <a:t>For if the inheritance </a:t>
            </a:r>
            <a:r>
              <a:rPr lang="en-US" b="1" i="1" dirty="0">
                <a:effectLst>
                  <a:outerShdw blurRad="38100" dist="38100" dir="2700000" algn="tl">
                    <a:srgbClr val="000000">
                      <a:alpha val="43137"/>
                    </a:srgbClr>
                  </a:outerShdw>
                </a:effectLst>
              </a:rPr>
              <a:t>is</a:t>
            </a:r>
            <a:r>
              <a:rPr lang="en-US" b="1" dirty="0">
                <a:effectLst>
                  <a:outerShdw blurRad="38100" dist="38100" dir="2700000" algn="tl">
                    <a:srgbClr val="000000">
                      <a:alpha val="43137"/>
                    </a:srgbClr>
                  </a:outerShdw>
                </a:effectLst>
              </a:rPr>
              <a:t> of the law, </a:t>
            </a:r>
            <a:r>
              <a:rPr lang="en-US" b="1" i="1" u="sng" dirty="0">
                <a:solidFill>
                  <a:srgbClr val="FFFF00"/>
                </a:solidFill>
                <a:effectLst>
                  <a:outerShdw blurRad="38100" dist="38100" dir="2700000" algn="tl">
                    <a:srgbClr val="000000">
                      <a:alpha val="43137"/>
                    </a:srgbClr>
                  </a:outerShdw>
                </a:effectLst>
              </a:rPr>
              <a:t>it is</a:t>
            </a:r>
            <a:r>
              <a:rPr lang="en-US" b="1" u="sng" dirty="0">
                <a:solidFill>
                  <a:srgbClr val="FFFF00"/>
                </a:solidFill>
                <a:effectLst>
                  <a:outerShdw blurRad="38100" dist="38100" dir="2700000" algn="tl">
                    <a:srgbClr val="000000">
                      <a:alpha val="43137"/>
                    </a:srgbClr>
                  </a:outerShdw>
                </a:effectLst>
              </a:rPr>
              <a:t> no longer of promise</a:t>
            </a:r>
            <a:r>
              <a:rPr lang="en-US" b="1" dirty="0">
                <a:effectLst>
                  <a:outerShdw blurRad="38100" dist="38100" dir="2700000" algn="tl">
                    <a:srgbClr val="000000">
                      <a:alpha val="43137"/>
                    </a:srgbClr>
                  </a:outerShdw>
                </a:effectLst>
              </a:rPr>
              <a:t>; but </a:t>
            </a:r>
            <a:r>
              <a:rPr lang="en-US" b="1" u="sng" dirty="0">
                <a:solidFill>
                  <a:srgbClr val="FFFF00"/>
                </a:solidFill>
                <a:effectLst>
                  <a:outerShdw blurRad="38100" dist="38100" dir="2700000" algn="tl">
                    <a:srgbClr val="000000">
                      <a:alpha val="43137"/>
                    </a:srgbClr>
                  </a:outerShdw>
                </a:effectLst>
              </a:rPr>
              <a:t>God gave </a:t>
            </a:r>
            <a:r>
              <a:rPr lang="en-US" b="1" i="1" u="sng" dirty="0">
                <a:solidFill>
                  <a:srgbClr val="FFFF00"/>
                </a:solidFill>
                <a:effectLst>
                  <a:outerShdw blurRad="38100" dist="38100" dir="2700000" algn="tl">
                    <a:srgbClr val="000000">
                      <a:alpha val="43137"/>
                    </a:srgbClr>
                  </a:outerShdw>
                </a:effectLst>
              </a:rPr>
              <a:t>it</a:t>
            </a:r>
            <a:r>
              <a:rPr lang="en-US" b="1" u="sng" dirty="0">
                <a:solidFill>
                  <a:srgbClr val="FFFF00"/>
                </a:solidFill>
                <a:effectLst>
                  <a:outerShdw blurRad="38100" dist="38100" dir="2700000" algn="tl">
                    <a:srgbClr val="000000">
                      <a:alpha val="43137"/>
                    </a:srgbClr>
                  </a:outerShdw>
                </a:effectLst>
              </a:rPr>
              <a:t> to Abraham by promise.</a:t>
            </a:r>
          </a:p>
        </p:txBody>
      </p:sp>
    </p:spTree>
    <p:extLst>
      <p:ext uri="{BB962C8B-B14F-4D97-AF65-F5344CB8AC3E}">
        <p14:creationId xmlns:p14="http://schemas.microsoft.com/office/powerpoint/2010/main" val="30655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2718"/>
            <a:ext cx="12191999" cy="1400530"/>
          </a:xfrm>
        </p:spPr>
        <p:txBody>
          <a:bodyPr/>
          <a:lstStyle/>
          <a:p>
            <a:pPr algn="ctr"/>
            <a:r>
              <a:rPr lang="en-US" sz="6600" b="1" u="sng" dirty="0" smtClean="0">
                <a:solidFill>
                  <a:srgbClr val="FFFF00"/>
                </a:solidFill>
                <a:effectLst>
                  <a:outerShdw blurRad="38100" dist="38100" dir="2700000" algn="tl">
                    <a:srgbClr val="000000">
                      <a:alpha val="43137"/>
                    </a:srgbClr>
                  </a:outerShdw>
                </a:effectLst>
                <a:latin typeface="Georgia" panose="02040502050405020303" pitchFamily="18" charset="0"/>
              </a:rPr>
              <a:t>PURPOSE OF THE LAW</a:t>
            </a:r>
            <a:endParaRPr lang="en-US" sz="6600" b="1" u="sng" dirty="0">
              <a:solidFill>
                <a:srgbClr val="FFFF00"/>
              </a:solidFill>
              <a:effectLst>
                <a:outerShdw blurRad="38100" dist="38100" dir="2700000" algn="tl">
                  <a:srgbClr val="000000">
                    <a:alpha val="43137"/>
                  </a:srgbClr>
                </a:outerShdw>
              </a:effectLst>
              <a:latin typeface="Georgia" panose="02040502050405020303" pitchFamily="18" charset="0"/>
            </a:endParaRPr>
          </a:p>
        </p:txBody>
      </p:sp>
      <p:sp>
        <p:nvSpPr>
          <p:cNvPr id="3" name="Content Placeholder 2"/>
          <p:cNvSpPr>
            <a:spLocks noGrp="1"/>
          </p:cNvSpPr>
          <p:nvPr>
            <p:ph idx="1"/>
          </p:nvPr>
        </p:nvSpPr>
        <p:spPr>
          <a:xfrm>
            <a:off x="0" y="2052918"/>
            <a:ext cx="12192000" cy="4657164"/>
          </a:xfrm>
        </p:spPr>
        <p:txBody>
          <a:bodyPr>
            <a:normAutofit/>
          </a:bodyPr>
          <a:lstStyle/>
          <a:p>
            <a:pPr marL="0" indent="0" algn="ctr">
              <a:buNone/>
            </a:pPr>
            <a:r>
              <a:rPr lang="en-US" b="1" u="sng" dirty="0" smtClean="0">
                <a:solidFill>
                  <a:srgbClr val="FFFF00"/>
                </a:solidFill>
              </a:rPr>
              <a:t>GALATIANS 3:1-25</a:t>
            </a:r>
          </a:p>
          <a:p>
            <a:pPr marL="0" indent="0">
              <a:buNone/>
            </a:pPr>
            <a:r>
              <a:rPr lang="en-US" b="1" u="sng" dirty="0" smtClean="0">
                <a:solidFill>
                  <a:srgbClr val="FFFF00"/>
                </a:solidFill>
              </a:rPr>
              <a:t>What </a:t>
            </a:r>
            <a:r>
              <a:rPr lang="en-US" b="1" u="sng" dirty="0">
                <a:solidFill>
                  <a:srgbClr val="FFFF00"/>
                </a:solidFill>
              </a:rPr>
              <a:t>purpose then </a:t>
            </a:r>
            <a:r>
              <a:rPr lang="en-US" b="1" i="1" u="sng" dirty="0">
                <a:solidFill>
                  <a:srgbClr val="FFFF00"/>
                </a:solidFill>
              </a:rPr>
              <a:t>does</a:t>
            </a:r>
            <a:r>
              <a:rPr lang="en-US" b="1" u="sng" dirty="0">
                <a:solidFill>
                  <a:srgbClr val="FFFF00"/>
                </a:solidFill>
              </a:rPr>
              <a:t> the law </a:t>
            </a:r>
            <a:r>
              <a:rPr lang="en-US" b="1" i="1" u="sng" dirty="0">
                <a:solidFill>
                  <a:srgbClr val="FFFF00"/>
                </a:solidFill>
              </a:rPr>
              <a:t>serve?</a:t>
            </a:r>
            <a:r>
              <a:rPr lang="en-US" b="1" u="sng" dirty="0">
                <a:solidFill>
                  <a:srgbClr val="FFFF00"/>
                </a:solidFill>
              </a:rPr>
              <a:t> </a:t>
            </a:r>
            <a:endParaRPr lang="en-US" b="1" u="sng" dirty="0" smtClean="0">
              <a:solidFill>
                <a:srgbClr val="FFFF00"/>
              </a:solidFill>
            </a:endParaRPr>
          </a:p>
          <a:p>
            <a:pPr marL="0" indent="0">
              <a:buNone/>
            </a:pPr>
            <a:r>
              <a:rPr lang="en-US" b="1" dirty="0" smtClean="0"/>
              <a:t>It was </a:t>
            </a:r>
            <a:r>
              <a:rPr lang="en-US" b="1" dirty="0"/>
              <a:t>added because of transgressions, </a:t>
            </a:r>
            <a:r>
              <a:rPr lang="en-US" b="1" u="sng" dirty="0">
                <a:solidFill>
                  <a:srgbClr val="FFFF00"/>
                </a:solidFill>
              </a:rPr>
              <a:t>till the Seed should come to whom the promise was made</a:t>
            </a:r>
            <a:r>
              <a:rPr lang="en-US" b="1" dirty="0"/>
              <a:t>; </a:t>
            </a:r>
            <a:r>
              <a:rPr lang="en-US" b="1" i="1" dirty="0"/>
              <a:t>and it was</a:t>
            </a:r>
            <a:r>
              <a:rPr lang="en-US" b="1" dirty="0"/>
              <a:t> appointed through angels by the hand of a mediator. </a:t>
            </a:r>
            <a:r>
              <a:rPr lang="en-US" b="1" baseline="30000" dirty="0"/>
              <a:t>20</a:t>
            </a:r>
            <a:r>
              <a:rPr lang="en-US" b="1" u="sng" baseline="30000" dirty="0">
                <a:solidFill>
                  <a:srgbClr val="FFFF00"/>
                </a:solidFill>
              </a:rPr>
              <a:t> </a:t>
            </a:r>
            <a:r>
              <a:rPr lang="en-US" b="1" u="sng" dirty="0">
                <a:solidFill>
                  <a:srgbClr val="FFFF00"/>
                </a:solidFill>
              </a:rPr>
              <a:t>Now a mediator does not </a:t>
            </a:r>
            <a:r>
              <a:rPr lang="en-US" b="1" i="1" u="sng" dirty="0">
                <a:solidFill>
                  <a:srgbClr val="FFFF00"/>
                </a:solidFill>
              </a:rPr>
              <a:t>mediate</a:t>
            </a:r>
            <a:r>
              <a:rPr lang="en-US" b="1" u="sng" dirty="0">
                <a:solidFill>
                  <a:srgbClr val="FFFF00"/>
                </a:solidFill>
              </a:rPr>
              <a:t> for one </a:t>
            </a:r>
            <a:r>
              <a:rPr lang="en-US" b="1" i="1" u="sng" dirty="0">
                <a:solidFill>
                  <a:srgbClr val="FFFF00"/>
                </a:solidFill>
              </a:rPr>
              <a:t>only,</a:t>
            </a:r>
            <a:r>
              <a:rPr lang="en-US" b="1" u="sng" dirty="0">
                <a:solidFill>
                  <a:srgbClr val="FFFF00"/>
                </a:solidFill>
              </a:rPr>
              <a:t> but God is one.</a:t>
            </a:r>
          </a:p>
          <a:p>
            <a:pPr marL="0" indent="0">
              <a:buNone/>
            </a:pPr>
            <a:endParaRPr lang="en-US" b="1" baseline="30000" dirty="0"/>
          </a:p>
          <a:p>
            <a:pPr marL="0" indent="0">
              <a:buNone/>
            </a:pPr>
            <a:r>
              <a:rPr lang="en-US" b="1" i="1" u="sng" dirty="0" smtClean="0">
                <a:solidFill>
                  <a:srgbClr val="FFFF00"/>
                </a:solidFill>
              </a:rPr>
              <a:t>Is</a:t>
            </a:r>
            <a:r>
              <a:rPr lang="en-US" b="1" u="sng" dirty="0" smtClean="0">
                <a:solidFill>
                  <a:srgbClr val="FFFF00"/>
                </a:solidFill>
              </a:rPr>
              <a:t> </a:t>
            </a:r>
            <a:r>
              <a:rPr lang="en-US" b="1" u="sng" dirty="0">
                <a:solidFill>
                  <a:srgbClr val="FFFF00"/>
                </a:solidFill>
              </a:rPr>
              <a:t>the law then against the promises of God? Certainly not! </a:t>
            </a:r>
            <a:r>
              <a:rPr lang="en-US" b="1" dirty="0"/>
              <a:t>For if there had been a law given which could have given life, truly righteousness would have been by the law. </a:t>
            </a:r>
            <a:r>
              <a:rPr lang="en-US" b="1" baseline="30000" dirty="0"/>
              <a:t>22 </a:t>
            </a:r>
            <a:r>
              <a:rPr lang="en-US" b="1" dirty="0"/>
              <a:t>But the Scripture has confined all under sin, that </a:t>
            </a:r>
            <a:r>
              <a:rPr lang="en-US" b="1" u="sng" dirty="0">
                <a:solidFill>
                  <a:srgbClr val="FFFF00"/>
                </a:solidFill>
              </a:rPr>
              <a:t>the promise by faith in Jesus Christ</a:t>
            </a:r>
            <a:r>
              <a:rPr lang="en-US" b="1" dirty="0"/>
              <a:t> might be given to those who believe. </a:t>
            </a:r>
            <a:r>
              <a:rPr lang="en-US" b="1" baseline="30000" dirty="0"/>
              <a:t>23 </a:t>
            </a:r>
            <a:r>
              <a:rPr lang="en-US" b="1" dirty="0"/>
              <a:t>But before faith came, </a:t>
            </a:r>
            <a:r>
              <a:rPr lang="en-US" b="1" u="sng" dirty="0">
                <a:solidFill>
                  <a:srgbClr val="FFFF00"/>
                </a:solidFill>
              </a:rPr>
              <a:t>we were kept under guard by the law</a:t>
            </a:r>
            <a:r>
              <a:rPr lang="en-US" b="1" dirty="0"/>
              <a:t>, kept for the faith which would afterward be revealed. </a:t>
            </a:r>
            <a:r>
              <a:rPr lang="en-US" b="1" baseline="30000" dirty="0"/>
              <a:t>24 </a:t>
            </a:r>
            <a:r>
              <a:rPr lang="en-US" b="1" u="sng" dirty="0">
                <a:solidFill>
                  <a:srgbClr val="FFFF00"/>
                </a:solidFill>
              </a:rPr>
              <a:t>Therefore the law was our tutor </a:t>
            </a:r>
            <a:r>
              <a:rPr lang="en-US" b="1" i="1" u="sng" dirty="0">
                <a:solidFill>
                  <a:srgbClr val="FFFF00"/>
                </a:solidFill>
              </a:rPr>
              <a:t>to bring us</a:t>
            </a:r>
            <a:r>
              <a:rPr lang="en-US" b="1" u="sng" dirty="0">
                <a:solidFill>
                  <a:srgbClr val="FFFF00"/>
                </a:solidFill>
              </a:rPr>
              <a:t> to Christ</a:t>
            </a:r>
            <a:r>
              <a:rPr lang="en-US" b="1" dirty="0"/>
              <a:t>, that we might be justified by faith. </a:t>
            </a:r>
            <a:r>
              <a:rPr lang="en-US" b="1" baseline="30000" dirty="0"/>
              <a:t>25 </a:t>
            </a:r>
            <a:r>
              <a:rPr lang="en-US" b="1" u="sng" dirty="0">
                <a:solidFill>
                  <a:srgbClr val="FFFF00"/>
                </a:solidFill>
              </a:rPr>
              <a:t>But after faith has come, we are no longer under a tutor.</a:t>
            </a:r>
          </a:p>
          <a:p>
            <a:pPr marL="0" indent="0">
              <a:buNone/>
            </a:pPr>
            <a:endParaRPr lang="en-US" dirty="0"/>
          </a:p>
        </p:txBody>
      </p:sp>
    </p:spTree>
    <p:extLst>
      <p:ext uri="{BB962C8B-B14F-4D97-AF65-F5344CB8AC3E}">
        <p14:creationId xmlns:p14="http://schemas.microsoft.com/office/powerpoint/2010/main" val="982025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2718"/>
            <a:ext cx="12192000" cy="1400530"/>
          </a:xfrm>
        </p:spPr>
        <p:txBody>
          <a:bodyPr/>
          <a:lstStyle/>
          <a:p>
            <a:pPr algn="ctr"/>
            <a:r>
              <a:rPr lang="en-US" sz="6600" b="1" u="sng" dirty="0" smtClean="0">
                <a:solidFill>
                  <a:srgbClr val="FFFF00"/>
                </a:solidFill>
                <a:effectLst>
                  <a:outerShdw blurRad="38100" dist="38100" dir="2700000" algn="tl">
                    <a:srgbClr val="000000">
                      <a:alpha val="43137"/>
                    </a:srgbClr>
                  </a:outerShdw>
                </a:effectLst>
                <a:latin typeface="Georgia" panose="02040502050405020303" pitchFamily="18" charset="0"/>
              </a:rPr>
              <a:t>SONS AND HEIRS</a:t>
            </a:r>
            <a:endParaRPr lang="en-US" sz="6600" b="1" u="sng" dirty="0">
              <a:solidFill>
                <a:srgbClr val="FFFF00"/>
              </a:solidFill>
              <a:effectLst>
                <a:outerShdw blurRad="38100" dist="38100" dir="2700000" algn="tl">
                  <a:srgbClr val="000000">
                    <a:alpha val="43137"/>
                  </a:srgbClr>
                </a:outerShdw>
              </a:effectLst>
              <a:latin typeface="Georgia" panose="02040502050405020303" pitchFamily="18" charset="0"/>
            </a:endParaRPr>
          </a:p>
        </p:txBody>
      </p:sp>
      <p:sp>
        <p:nvSpPr>
          <p:cNvPr id="3" name="Content Placeholder 2"/>
          <p:cNvSpPr>
            <a:spLocks noGrp="1"/>
          </p:cNvSpPr>
          <p:nvPr>
            <p:ph idx="1"/>
          </p:nvPr>
        </p:nvSpPr>
        <p:spPr>
          <a:xfrm>
            <a:off x="0" y="2052918"/>
            <a:ext cx="12192000" cy="4195481"/>
          </a:xfrm>
        </p:spPr>
        <p:txBody>
          <a:bodyPr/>
          <a:lstStyle/>
          <a:p>
            <a:pPr marL="0" indent="0" algn="ctr">
              <a:buNone/>
            </a:pPr>
            <a:r>
              <a:rPr lang="en-US" b="1" u="sng" dirty="0" smtClean="0">
                <a:solidFill>
                  <a:srgbClr val="FFFF00"/>
                </a:solidFill>
                <a:effectLst>
                  <a:outerShdw blurRad="38100" dist="38100" dir="2700000" algn="tl">
                    <a:srgbClr val="000000">
                      <a:alpha val="43137"/>
                    </a:srgbClr>
                  </a:outerShdw>
                </a:effectLst>
              </a:rPr>
              <a:t>GALATIANS 3:26-29</a:t>
            </a:r>
          </a:p>
          <a:p>
            <a:pPr marL="0" indent="0">
              <a:buNone/>
            </a:pPr>
            <a:endParaRPr lang="en-US" b="1" dirty="0"/>
          </a:p>
          <a:p>
            <a:pPr marL="0" indent="0">
              <a:buNone/>
            </a:pPr>
            <a:r>
              <a:rPr lang="en-US" b="1" dirty="0" smtClean="0"/>
              <a:t>For </a:t>
            </a:r>
            <a:r>
              <a:rPr lang="en-US" b="1" dirty="0"/>
              <a:t>you are </a:t>
            </a:r>
            <a:r>
              <a:rPr lang="en-US" b="1" u="sng" dirty="0">
                <a:solidFill>
                  <a:srgbClr val="FFFF00"/>
                </a:solidFill>
              </a:rPr>
              <a:t>all</a:t>
            </a:r>
            <a:r>
              <a:rPr lang="en-US" b="1" dirty="0"/>
              <a:t> sons of God </a:t>
            </a:r>
            <a:r>
              <a:rPr lang="en-US" b="1" u="sng" dirty="0">
                <a:solidFill>
                  <a:srgbClr val="FFFF00"/>
                </a:solidFill>
              </a:rPr>
              <a:t>through faith in Christ Jesus</a:t>
            </a:r>
            <a:r>
              <a:rPr lang="en-US" b="1" dirty="0"/>
              <a:t>. </a:t>
            </a:r>
            <a:r>
              <a:rPr lang="en-US" b="1" baseline="30000" dirty="0"/>
              <a:t>27 </a:t>
            </a:r>
            <a:r>
              <a:rPr lang="en-US" b="1" dirty="0"/>
              <a:t>For as many of you as were baptized into Christ have put on Christ. </a:t>
            </a:r>
            <a:r>
              <a:rPr lang="en-US" b="1" baseline="30000" dirty="0"/>
              <a:t>28 </a:t>
            </a:r>
            <a:r>
              <a:rPr lang="en-US" b="1" dirty="0"/>
              <a:t>There is neither Jew nor Greek, there is neither slave nor free, there is neither male nor female; for you </a:t>
            </a:r>
            <a:r>
              <a:rPr lang="en-US" b="1" u="sng" dirty="0">
                <a:solidFill>
                  <a:srgbClr val="FFFF00"/>
                </a:solidFill>
              </a:rPr>
              <a:t>are all one in Christ Jesus</a:t>
            </a:r>
            <a:r>
              <a:rPr lang="en-US" b="1" dirty="0"/>
              <a:t>. </a:t>
            </a:r>
            <a:r>
              <a:rPr lang="en-US" b="1" baseline="30000" dirty="0"/>
              <a:t>29 </a:t>
            </a:r>
            <a:r>
              <a:rPr lang="en-US" b="1" dirty="0"/>
              <a:t>And </a:t>
            </a:r>
            <a:r>
              <a:rPr lang="en-US" b="1" u="sng" dirty="0">
                <a:solidFill>
                  <a:srgbClr val="FFFF00"/>
                </a:solidFill>
              </a:rPr>
              <a:t>if you </a:t>
            </a:r>
            <a:r>
              <a:rPr lang="en-US" b="1" i="1" u="sng" dirty="0">
                <a:solidFill>
                  <a:srgbClr val="FFFF00"/>
                </a:solidFill>
              </a:rPr>
              <a:t>are</a:t>
            </a:r>
            <a:r>
              <a:rPr lang="en-US" b="1" u="sng" dirty="0">
                <a:solidFill>
                  <a:srgbClr val="FFFF00"/>
                </a:solidFill>
              </a:rPr>
              <a:t> Christ’s, then you are Abraham’s seed, and heirs according to the promise.</a:t>
            </a:r>
          </a:p>
        </p:txBody>
      </p:sp>
    </p:spTree>
    <p:extLst>
      <p:ext uri="{BB962C8B-B14F-4D97-AF65-F5344CB8AC3E}">
        <p14:creationId xmlns:p14="http://schemas.microsoft.com/office/powerpoint/2010/main" val="139185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9864" y="2738718"/>
            <a:ext cx="9404723" cy="1400530"/>
          </a:xfrm>
        </p:spPr>
        <p:txBody>
          <a:bodyPr/>
          <a:lstStyle/>
          <a:p>
            <a:pPr algn="ctr"/>
            <a:r>
              <a:rPr lang="en-US" sz="6600" b="1" dirty="0" smtClean="0">
                <a:solidFill>
                  <a:srgbClr val="FFFF00"/>
                </a:solidFill>
                <a:effectLst>
                  <a:outerShdw blurRad="38100" dist="38100" dir="2700000" algn="tl">
                    <a:srgbClr val="000000">
                      <a:alpha val="43137"/>
                    </a:srgbClr>
                  </a:outerShdw>
                </a:effectLst>
                <a:latin typeface="Georgia" panose="02040502050405020303" pitchFamily="18" charset="0"/>
              </a:rPr>
              <a:t>CHAPTER 1</a:t>
            </a:r>
            <a:endParaRPr lang="en-US" sz="6600" b="1" dirty="0">
              <a:solidFill>
                <a:srgbClr val="FFFF00"/>
              </a:solidFill>
              <a:effectLst>
                <a:outerShdw blurRad="38100" dist="38100" dir="2700000" algn="tl">
                  <a:srgbClr val="000000">
                    <a:alpha val="43137"/>
                  </a:srgbClr>
                </a:outerShdw>
              </a:effectLst>
              <a:latin typeface="Georgia" panose="02040502050405020303" pitchFamily="18" charset="0"/>
            </a:endParaRPr>
          </a:p>
        </p:txBody>
      </p:sp>
    </p:spTree>
    <p:extLst>
      <p:ext uri="{BB962C8B-B14F-4D97-AF65-F5344CB8AC3E}">
        <p14:creationId xmlns:p14="http://schemas.microsoft.com/office/powerpoint/2010/main" val="1154615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2718"/>
            <a:ext cx="12191999" cy="1400530"/>
          </a:xfrm>
        </p:spPr>
        <p:txBody>
          <a:bodyPr/>
          <a:lstStyle/>
          <a:p>
            <a:pPr algn="ctr"/>
            <a:r>
              <a:rPr lang="en-US" sz="6600" b="1" u="sng" dirty="0" smtClean="0">
                <a:solidFill>
                  <a:srgbClr val="FFFF00"/>
                </a:solidFill>
                <a:effectLst>
                  <a:outerShdw blurRad="38100" dist="38100" dir="2700000" algn="tl">
                    <a:srgbClr val="000000">
                      <a:alpha val="43137"/>
                    </a:srgbClr>
                  </a:outerShdw>
                </a:effectLst>
                <a:latin typeface="Georgia" panose="02040502050405020303" pitchFamily="18" charset="0"/>
              </a:rPr>
              <a:t>GREETING</a:t>
            </a:r>
            <a:endParaRPr lang="en-US" sz="6600" b="1" u="sng" dirty="0">
              <a:solidFill>
                <a:srgbClr val="FFFF00"/>
              </a:solidFill>
              <a:effectLst>
                <a:outerShdw blurRad="38100" dist="38100" dir="2700000" algn="tl">
                  <a:srgbClr val="000000">
                    <a:alpha val="43137"/>
                  </a:srgbClr>
                </a:outerShdw>
              </a:effectLst>
              <a:latin typeface="Georgia" panose="02040502050405020303" pitchFamily="18" charset="0"/>
            </a:endParaRPr>
          </a:p>
        </p:txBody>
      </p:sp>
      <p:sp>
        <p:nvSpPr>
          <p:cNvPr id="3" name="Content Placeholder 2"/>
          <p:cNvSpPr>
            <a:spLocks noGrp="1"/>
          </p:cNvSpPr>
          <p:nvPr>
            <p:ph idx="1"/>
          </p:nvPr>
        </p:nvSpPr>
        <p:spPr>
          <a:xfrm>
            <a:off x="147918" y="2052918"/>
            <a:ext cx="11900647" cy="4195481"/>
          </a:xfrm>
        </p:spPr>
        <p:txBody>
          <a:bodyPr/>
          <a:lstStyle/>
          <a:p>
            <a:pPr marL="0" indent="0" algn="ctr">
              <a:buNone/>
            </a:pPr>
            <a:r>
              <a:rPr lang="en-US" b="1" u="sng" dirty="0" smtClean="0">
                <a:solidFill>
                  <a:srgbClr val="FFFF00"/>
                </a:solidFill>
                <a:effectLst>
                  <a:outerShdw blurRad="38100" dist="38100" dir="2700000" algn="tl">
                    <a:srgbClr val="000000">
                      <a:alpha val="43137"/>
                    </a:srgbClr>
                  </a:outerShdw>
                </a:effectLst>
              </a:rPr>
              <a:t>GALATIANS 1:1-5</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smtClean="0">
                <a:effectLst>
                  <a:outerShdw blurRad="38100" dist="38100" dir="2700000" algn="tl">
                    <a:srgbClr val="000000">
                      <a:alpha val="43137"/>
                    </a:srgbClr>
                  </a:outerShdw>
                </a:effectLst>
              </a:rPr>
              <a:t>Paul</a:t>
            </a:r>
            <a:r>
              <a:rPr lang="en-US" b="1" dirty="0">
                <a:effectLst>
                  <a:outerShdw blurRad="38100" dist="38100" dir="2700000" algn="tl">
                    <a:srgbClr val="000000">
                      <a:alpha val="43137"/>
                    </a:srgbClr>
                  </a:outerShdw>
                </a:effectLst>
              </a:rPr>
              <a:t>, an apostle (not from men nor through man, but through Jesus Christ and God the Father who raised Him from the dead), </a:t>
            </a:r>
            <a:r>
              <a:rPr lang="en-US" b="1" dirty="0" smtClean="0">
                <a:effectLst>
                  <a:outerShdw blurRad="38100" dist="38100" dir="2700000" algn="tl">
                    <a:srgbClr val="000000">
                      <a:alpha val="43137"/>
                    </a:srgbClr>
                  </a:outerShdw>
                </a:effectLst>
              </a:rPr>
              <a:t>and </a:t>
            </a:r>
            <a:r>
              <a:rPr lang="en-US" b="1" dirty="0">
                <a:effectLst>
                  <a:outerShdw blurRad="38100" dist="38100" dir="2700000" algn="tl">
                    <a:srgbClr val="000000">
                      <a:alpha val="43137"/>
                    </a:srgbClr>
                  </a:outerShdw>
                </a:effectLst>
              </a:rPr>
              <a:t>all the brethren who are with me,</a:t>
            </a:r>
          </a:p>
          <a:p>
            <a:pPr marL="0" indent="0">
              <a:buNone/>
            </a:pPr>
            <a:r>
              <a:rPr lang="en-US" b="1" dirty="0">
                <a:effectLst>
                  <a:outerShdw blurRad="38100" dist="38100" dir="2700000" algn="tl">
                    <a:srgbClr val="000000">
                      <a:alpha val="43137"/>
                    </a:srgbClr>
                  </a:outerShdw>
                </a:effectLst>
              </a:rPr>
              <a:t>To the churches of Galatia:</a:t>
            </a:r>
          </a:p>
          <a:p>
            <a:pPr marL="0" indent="0">
              <a:buNone/>
            </a:pPr>
            <a:r>
              <a:rPr lang="en-US" b="1" dirty="0" smtClean="0">
                <a:effectLst>
                  <a:outerShdw blurRad="38100" dist="38100" dir="2700000" algn="tl">
                    <a:srgbClr val="000000">
                      <a:alpha val="43137"/>
                    </a:srgbClr>
                  </a:outerShdw>
                </a:effectLst>
              </a:rPr>
              <a:t>Grace </a:t>
            </a:r>
            <a:r>
              <a:rPr lang="en-US" b="1" dirty="0">
                <a:effectLst>
                  <a:outerShdw blurRad="38100" dist="38100" dir="2700000" algn="tl">
                    <a:srgbClr val="000000">
                      <a:alpha val="43137"/>
                    </a:srgbClr>
                  </a:outerShdw>
                </a:effectLst>
              </a:rPr>
              <a:t>to you and peace from God the Father and our Lord Jesus Christ, </a:t>
            </a:r>
            <a:r>
              <a:rPr lang="en-US" b="1" dirty="0" smtClean="0">
                <a:effectLst>
                  <a:outerShdw blurRad="38100" dist="38100" dir="2700000" algn="tl">
                    <a:srgbClr val="000000">
                      <a:alpha val="43137"/>
                    </a:srgbClr>
                  </a:outerShdw>
                </a:effectLst>
              </a:rPr>
              <a:t>who </a:t>
            </a:r>
            <a:r>
              <a:rPr lang="en-US" b="1" dirty="0">
                <a:effectLst>
                  <a:outerShdw blurRad="38100" dist="38100" dir="2700000" algn="tl">
                    <a:srgbClr val="000000">
                      <a:alpha val="43137"/>
                    </a:srgbClr>
                  </a:outerShdw>
                </a:effectLst>
              </a:rPr>
              <a:t>gave Himself for our sins, that He might deliver us from this present evil age, according to the will of our God and Father, </a:t>
            </a:r>
            <a:r>
              <a:rPr lang="en-US" b="1" dirty="0" smtClean="0">
                <a:effectLst>
                  <a:outerShdw blurRad="38100" dist="38100" dir="2700000" algn="tl">
                    <a:srgbClr val="000000">
                      <a:alpha val="43137"/>
                    </a:srgbClr>
                  </a:outerShdw>
                </a:effectLst>
              </a:rPr>
              <a:t>to </a:t>
            </a:r>
            <a:r>
              <a:rPr lang="en-US" b="1" dirty="0">
                <a:effectLst>
                  <a:outerShdw blurRad="38100" dist="38100" dir="2700000" algn="tl">
                    <a:srgbClr val="000000">
                      <a:alpha val="43137"/>
                    </a:srgbClr>
                  </a:outerShdw>
                </a:effectLst>
              </a:rPr>
              <a:t>whom </a:t>
            </a:r>
            <a:r>
              <a:rPr lang="en-US" b="1" i="1" dirty="0">
                <a:effectLst>
                  <a:outerShdw blurRad="38100" dist="38100" dir="2700000" algn="tl">
                    <a:srgbClr val="000000">
                      <a:alpha val="43137"/>
                    </a:srgbClr>
                  </a:outerShdw>
                </a:effectLst>
              </a:rPr>
              <a:t>be</a:t>
            </a:r>
            <a:r>
              <a:rPr lang="en-US" b="1" dirty="0">
                <a:effectLst>
                  <a:outerShdw blurRad="38100" dist="38100" dir="2700000" algn="tl">
                    <a:srgbClr val="000000">
                      <a:alpha val="43137"/>
                    </a:srgbClr>
                  </a:outerShdw>
                </a:effectLst>
              </a:rPr>
              <a:t> glory forever and ever. Amen.</a:t>
            </a:r>
          </a:p>
          <a:p>
            <a:pPr marL="0" indent="0">
              <a:buNone/>
            </a:pPr>
            <a:endParaRPr lang="en-US" dirty="0"/>
          </a:p>
        </p:txBody>
      </p:sp>
    </p:spTree>
    <p:extLst>
      <p:ext uri="{BB962C8B-B14F-4D97-AF65-F5344CB8AC3E}">
        <p14:creationId xmlns:p14="http://schemas.microsoft.com/office/powerpoint/2010/main" val="660570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400530"/>
          </a:xfrm>
        </p:spPr>
        <p:txBody>
          <a:bodyPr/>
          <a:lstStyle/>
          <a:p>
            <a:pPr algn="ctr"/>
            <a:r>
              <a:rPr lang="en-US" sz="6000" b="1" u="sng" dirty="0" smtClean="0">
                <a:solidFill>
                  <a:srgbClr val="FFFF00"/>
                </a:solidFill>
                <a:latin typeface="Georgia" panose="02040502050405020303" pitchFamily="18" charset="0"/>
              </a:rPr>
              <a:t>ONLY ONE GOSPEL</a:t>
            </a:r>
            <a:endParaRPr lang="en-US" sz="6000" b="1" u="sng" dirty="0">
              <a:solidFill>
                <a:srgbClr val="FFFF00"/>
              </a:solidFill>
              <a:latin typeface="Georgia" panose="02040502050405020303" pitchFamily="18" charset="0"/>
            </a:endParaRPr>
          </a:p>
        </p:txBody>
      </p:sp>
      <p:sp>
        <p:nvSpPr>
          <p:cNvPr id="3" name="Content Placeholder 2"/>
          <p:cNvSpPr>
            <a:spLocks noGrp="1"/>
          </p:cNvSpPr>
          <p:nvPr>
            <p:ph idx="1"/>
          </p:nvPr>
        </p:nvSpPr>
        <p:spPr>
          <a:xfrm>
            <a:off x="0" y="1640542"/>
            <a:ext cx="12192000" cy="4607858"/>
          </a:xfrm>
        </p:spPr>
        <p:txBody>
          <a:bodyPr/>
          <a:lstStyle/>
          <a:p>
            <a:pPr marL="0" indent="0" algn="ctr">
              <a:buNone/>
            </a:pPr>
            <a:r>
              <a:rPr lang="en-US" b="1" u="sng" dirty="0" smtClean="0">
                <a:solidFill>
                  <a:srgbClr val="FFFF00"/>
                </a:solidFill>
              </a:rPr>
              <a:t>GALATIANS 1:6-10</a:t>
            </a:r>
          </a:p>
          <a:p>
            <a:pPr marL="0" indent="0">
              <a:buNone/>
            </a:pPr>
            <a:endParaRPr lang="en-US" b="1" dirty="0"/>
          </a:p>
          <a:p>
            <a:pPr marL="0" indent="0">
              <a:buNone/>
            </a:pPr>
            <a:r>
              <a:rPr lang="en-US" b="1" dirty="0" smtClean="0">
                <a:effectLst>
                  <a:outerShdw blurRad="38100" dist="38100" dir="2700000" algn="tl">
                    <a:srgbClr val="000000">
                      <a:alpha val="43137"/>
                    </a:srgbClr>
                  </a:outerShdw>
                </a:effectLst>
              </a:rPr>
              <a:t>I </a:t>
            </a:r>
            <a:r>
              <a:rPr lang="en-US" b="1" dirty="0">
                <a:effectLst>
                  <a:outerShdw blurRad="38100" dist="38100" dir="2700000" algn="tl">
                    <a:srgbClr val="000000">
                      <a:alpha val="43137"/>
                    </a:srgbClr>
                  </a:outerShdw>
                </a:effectLst>
              </a:rPr>
              <a:t>marvel </a:t>
            </a:r>
            <a:r>
              <a:rPr lang="en-US" b="1" u="sng" dirty="0">
                <a:solidFill>
                  <a:srgbClr val="FFFF00"/>
                </a:solidFill>
                <a:effectLst>
                  <a:outerShdw blurRad="38100" dist="38100" dir="2700000" algn="tl">
                    <a:srgbClr val="000000">
                      <a:alpha val="43137"/>
                    </a:srgbClr>
                  </a:outerShdw>
                </a:effectLst>
              </a:rPr>
              <a:t>that you are turning away so soon from Him </a:t>
            </a:r>
            <a:r>
              <a:rPr lang="en-US" b="1" dirty="0">
                <a:effectLst>
                  <a:outerShdw blurRad="38100" dist="38100" dir="2700000" algn="tl">
                    <a:srgbClr val="000000">
                      <a:alpha val="43137"/>
                    </a:srgbClr>
                  </a:outerShdw>
                </a:effectLst>
              </a:rPr>
              <a:t>who called you in the grace of Christ, to a different gospel, </a:t>
            </a:r>
            <a:r>
              <a:rPr lang="en-US" b="1" dirty="0" smtClean="0">
                <a:effectLst>
                  <a:outerShdw blurRad="38100" dist="38100" dir="2700000" algn="tl">
                    <a:srgbClr val="000000">
                      <a:alpha val="43137"/>
                    </a:srgbClr>
                  </a:outerShdw>
                </a:effectLst>
              </a:rPr>
              <a:t>which </a:t>
            </a:r>
            <a:r>
              <a:rPr lang="en-US" b="1" dirty="0">
                <a:effectLst>
                  <a:outerShdw blurRad="38100" dist="38100" dir="2700000" algn="tl">
                    <a:srgbClr val="000000">
                      <a:alpha val="43137"/>
                    </a:srgbClr>
                  </a:outerShdw>
                </a:effectLst>
              </a:rPr>
              <a:t>is not another; but there are some who trouble you and </a:t>
            </a:r>
            <a:r>
              <a:rPr lang="en-US" b="1" u="sng" dirty="0">
                <a:solidFill>
                  <a:srgbClr val="FFFF00"/>
                </a:solidFill>
                <a:effectLst>
                  <a:outerShdw blurRad="38100" dist="38100" dir="2700000" algn="tl">
                    <a:srgbClr val="000000">
                      <a:alpha val="43137"/>
                    </a:srgbClr>
                  </a:outerShdw>
                </a:effectLst>
              </a:rPr>
              <a:t>want to pervert the gospel of Christ.</a:t>
            </a: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But </a:t>
            </a:r>
            <a:r>
              <a:rPr lang="en-US" b="1" dirty="0">
                <a:effectLst>
                  <a:outerShdw blurRad="38100" dist="38100" dir="2700000" algn="tl">
                    <a:srgbClr val="000000">
                      <a:alpha val="43137"/>
                    </a:srgbClr>
                  </a:outerShdw>
                </a:effectLst>
              </a:rPr>
              <a:t>even if we, or an angel from heaven, preach any other gospel to you than what we have preached to you, let him be accursed. </a:t>
            </a:r>
            <a:r>
              <a:rPr lang="en-US" b="1" dirty="0" smtClean="0">
                <a:effectLst>
                  <a:outerShdw blurRad="38100" dist="38100" dir="2700000" algn="tl">
                    <a:srgbClr val="000000">
                      <a:alpha val="43137"/>
                    </a:srgbClr>
                  </a:outerShdw>
                </a:effectLst>
              </a:rPr>
              <a:t>As </a:t>
            </a:r>
            <a:r>
              <a:rPr lang="en-US" b="1" dirty="0">
                <a:effectLst>
                  <a:outerShdw blurRad="38100" dist="38100" dir="2700000" algn="tl">
                    <a:srgbClr val="000000">
                      <a:alpha val="43137"/>
                    </a:srgbClr>
                  </a:outerShdw>
                </a:effectLst>
              </a:rPr>
              <a:t>we have said before, so now I say again, </a:t>
            </a:r>
            <a:r>
              <a:rPr lang="en-US" b="1" u="sng" dirty="0">
                <a:solidFill>
                  <a:srgbClr val="FFFF00"/>
                </a:solidFill>
                <a:effectLst>
                  <a:outerShdw blurRad="38100" dist="38100" dir="2700000" algn="tl">
                    <a:srgbClr val="000000">
                      <a:alpha val="43137"/>
                    </a:srgbClr>
                  </a:outerShdw>
                </a:effectLst>
              </a:rPr>
              <a:t>if anyone preaches any other gospel to you than what you have received, let him be accursed</a:t>
            </a:r>
            <a:r>
              <a:rPr lang="en-US" b="1" u="sng" dirty="0" smtClean="0">
                <a:solidFill>
                  <a:srgbClr val="FFFF00"/>
                </a:solidFill>
                <a:effectLst>
                  <a:outerShdw blurRad="38100" dist="38100" dir="2700000" algn="tl">
                    <a:srgbClr val="000000">
                      <a:alpha val="43137"/>
                    </a:srgbClr>
                  </a:outerShdw>
                </a:effectLst>
              </a:rPr>
              <a:t>.</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smtClean="0">
                <a:effectLst>
                  <a:outerShdw blurRad="38100" dist="38100" dir="2700000" algn="tl">
                    <a:srgbClr val="000000">
                      <a:alpha val="43137"/>
                    </a:srgbClr>
                  </a:outerShdw>
                </a:effectLst>
              </a:rPr>
              <a:t>For </a:t>
            </a:r>
            <a:r>
              <a:rPr lang="en-US" b="1" dirty="0">
                <a:effectLst>
                  <a:outerShdw blurRad="38100" dist="38100" dir="2700000" algn="tl">
                    <a:srgbClr val="000000">
                      <a:alpha val="43137"/>
                    </a:srgbClr>
                  </a:outerShdw>
                </a:effectLst>
              </a:rPr>
              <a:t>do I now persuade men, or God? Or do I seek to please men? For if I still pleased men, I would not be a bondservant of Christ.</a:t>
            </a:r>
          </a:p>
          <a:p>
            <a:endParaRPr lang="en-US" dirty="0"/>
          </a:p>
        </p:txBody>
      </p:sp>
    </p:spTree>
    <p:extLst>
      <p:ext uri="{BB962C8B-B14F-4D97-AF65-F5344CB8AC3E}">
        <p14:creationId xmlns:p14="http://schemas.microsoft.com/office/powerpoint/2010/main" val="112157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52718"/>
            <a:ext cx="12192000" cy="1400530"/>
          </a:xfrm>
        </p:spPr>
        <p:txBody>
          <a:bodyPr/>
          <a:lstStyle/>
          <a:p>
            <a:pPr algn="ctr"/>
            <a:r>
              <a:rPr lang="en-US" sz="6000" b="1" u="sng" dirty="0" smtClean="0">
                <a:solidFill>
                  <a:srgbClr val="FFFF00"/>
                </a:solidFill>
                <a:effectLst>
                  <a:outerShdw blurRad="38100" dist="38100" dir="2700000" algn="tl">
                    <a:srgbClr val="000000">
                      <a:alpha val="43137"/>
                    </a:srgbClr>
                  </a:outerShdw>
                </a:effectLst>
                <a:latin typeface="Georgia" panose="02040502050405020303" pitchFamily="18" charset="0"/>
              </a:rPr>
              <a:t>CALL TO APOSTLESHIP</a:t>
            </a:r>
            <a:endParaRPr lang="en-US" sz="6000" b="1" u="sng" dirty="0">
              <a:solidFill>
                <a:srgbClr val="FFFF00"/>
              </a:solidFill>
              <a:effectLst>
                <a:outerShdw blurRad="38100" dist="38100" dir="2700000" algn="tl">
                  <a:srgbClr val="000000">
                    <a:alpha val="43137"/>
                  </a:srgbClr>
                </a:outerShdw>
              </a:effectLst>
              <a:latin typeface="Georgia" panose="02040502050405020303" pitchFamily="18" charset="0"/>
            </a:endParaRPr>
          </a:p>
        </p:txBody>
      </p:sp>
      <p:sp>
        <p:nvSpPr>
          <p:cNvPr id="3" name="Content Placeholder 2"/>
          <p:cNvSpPr>
            <a:spLocks noGrp="1"/>
          </p:cNvSpPr>
          <p:nvPr>
            <p:ph idx="1"/>
          </p:nvPr>
        </p:nvSpPr>
        <p:spPr>
          <a:xfrm>
            <a:off x="0" y="2052918"/>
            <a:ext cx="12192000" cy="4195481"/>
          </a:xfrm>
        </p:spPr>
        <p:txBody>
          <a:bodyPr>
            <a:normAutofit/>
          </a:bodyPr>
          <a:lstStyle/>
          <a:p>
            <a:pPr marL="0" indent="0" algn="ctr">
              <a:buNone/>
            </a:pPr>
            <a:r>
              <a:rPr lang="en-US" b="1" u="sng" dirty="0" smtClean="0">
                <a:solidFill>
                  <a:srgbClr val="FFFF00"/>
                </a:solidFill>
                <a:effectLst>
                  <a:outerShdw blurRad="38100" dist="38100" dir="2700000" algn="tl">
                    <a:srgbClr val="000000">
                      <a:alpha val="43137"/>
                    </a:srgbClr>
                  </a:outerShdw>
                </a:effectLst>
              </a:rPr>
              <a:t>GALATIANS 1:11-17</a:t>
            </a:r>
          </a:p>
          <a:p>
            <a:pPr marL="0" indent="0">
              <a:buNone/>
            </a:pPr>
            <a:r>
              <a:rPr lang="en-US" b="1" dirty="0" smtClean="0">
                <a:effectLst>
                  <a:outerShdw blurRad="38100" dist="38100" dir="2700000" algn="tl">
                    <a:srgbClr val="000000">
                      <a:alpha val="43137"/>
                    </a:srgbClr>
                  </a:outerShdw>
                </a:effectLst>
              </a:rPr>
              <a:t>But </a:t>
            </a:r>
            <a:r>
              <a:rPr lang="en-US" b="1" dirty="0">
                <a:effectLst>
                  <a:outerShdw blurRad="38100" dist="38100" dir="2700000" algn="tl">
                    <a:srgbClr val="000000">
                      <a:alpha val="43137"/>
                    </a:srgbClr>
                  </a:outerShdw>
                </a:effectLst>
              </a:rPr>
              <a:t>I make known to you, brethren, that the gospel which was preached by me </a:t>
            </a:r>
            <a:r>
              <a:rPr lang="en-US" b="1" u="sng" dirty="0">
                <a:solidFill>
                  <a:srgbClr val="FFFF00"/>
                </a:solidFill>
                <a:effectLst>
                  <a:outerShdw blurRad="38100" dist="38100" dir="2700000" algn="tl">
                    <a:srgbClr val="000000">
                      <a:alpha val="43137"/>
                    </a:srgbClr>
                  </a:outerShdw>
                </a:effectLst>
              </a:rPr>
              <a:t>is not according to man.</a:t>
            </a:r>
            <a:r>
              <a:rPr lang="en-US" b="1" u="sng"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For </a:t>
            </a:r>
            <a:r>
              <a:rPr lang="en-US" b="1" dirty="0">
                <a:effectLst>
                  <a:outerShdw blurRad="38100" dist="38100" dir="2700000" algn="tl">
                    <a:srgbClr val="000000">
                      <a:alpha val="43137"/>
                    </a:srgbClr>
                  </a:outerShdw>
                </a:effectLst>
              </a:rPr>
              <a:t>I neither received it from man, nor was I taught </a:t>
            </a:r>
            <a:r>
              <a:rPr lang="en-US" b="1" i="1" dirty="0">
                <a:effectLst>
                  <a:outerShdw blurRad="38100" dist="38100" dir="2700000" algn="tl">
                    <a:srgbClr val="000000">
                      <a:alpha val="43137"/>
                    </a:srgbClr>
                  </a:outerShdw>
                </a:effectLst>
              </a:rPr>
              <a:t>it,</a:t>
            </a:r>
            <a:r>
              <a:rPr lang="en-US" b="1" dirty="0">
                <a:effectLst>
                  <a:outerShdw blurRad="38100" dist="38100" dir="2700000" algn="tl">
                    <a:srgbClr val="000000">
                      <a:alpha val="43137"/>
                    </a:srgbClr>
                  </a:outerShdw>
                </a:effectLst>
              </a:rPr>
              <a:t> but </a:t>
            </a:r>
            <a:r>
              <a:rPr lang="en-US" b="1" i="1" u="sng" dirty="0">
                <a:solidFill>
                  <a:srgbClr val="FFFF00"/>
                </a:solidFill>
                <a:effectLst>
                  <a:outerShdw blurRad="38100" dist="38100" dir="2700000" algn="tl">
                    <a:srgbClr val="000000">
                      <a:alpha val="43137"/>
                    </a:srgbClr>
                  </a:outerShdw>
                </a:effectLst>
              </a:rPr>
              <a:t>it came</a:t>
            </a:r>
            <a:r>
              <a:rPr lang="en-US" b="1" u="sng" dirty="0">
                <a:solidFill>
                  <a:srgbClr val="FFFF00"/>
                </a:solidFill>
                <a:effectLst>
                  <a:outerShdw blurRad="38100" dist="38100" dir="2700000" algn="tl">
                    <a:srgbClr val="000000">
                      <a:alpha val="43137"/>
                    </a:srgbClr>
                  </a:outerShdw>
                </a:effectLst>
              </a:rPr>
              <a:t> through the revelation of Jesus Christ.</a:t>
            </a:r>
          </a:p>
          <a:p>
            <a:pPr marL="0" indent="0">
              <a:buNone/>
            </a:pPr>
            <a:r>
              <a:rPr lang="en-US" b="1" dirty="0" smtClean="0">
                <a:effectLst>
                  <a:outerShdw blurRad="38100" dist="38100" dir="2700000" algn="tl">
                    <a:srgbClr val="000000">
                      <a:alpha val="43137"/>
                    </a:srgbClr>
                  </a:outerShdw>
                </a:effectLst>
              </a:rPr>
              <a:t>For </a:t>
            </a:r>
            <a:r>
              <a:rPr lang="en-US" b="1" dirty="0">
                <a:effectLst>
                  <a:outerShdw blurRad="38100" dist="38100" dir="2700000" algn="tl">
                    <a:srgbClr val="000000">
                      <a:alpha val="43137"/>
                    </a:srgbClr>
                  </a:outerShdw>
                </a:effectLst>
              </a:rPr>
              <a:t>you have heard of my former conduct in Judaism, how I persecuted the church of God beyond measure and </a:t>
            </a:r>
            <a:r>
              <a:rPr lang="en-US" b="1" i="1" dirty="0">
                <a:effectLst>
                  <a:outerShdw blurRad="38100" dist="38100" dir="2700000" algn="tl">
                    <a:srgbClr val="000000">
                      <a:alpha val="43137"/>
                    </a:srgbClr>
                  </a:outerShdw>
                </a:effectLst>
              </a:rPr>
              <a:t>tried to</a:t>
            </a:r>
            <a:r>
              <a:rPr lang="en-US" b="1" dirty="0">
                <a:effectLst>
                  <a:outerShdw blurRad="38100" dist="38100" dir="2700000" algn="tl">
                    <a:srgbClr val="000000">
                      <a:alpha val="43137"/>
                    </a:srgbClr>
                  </a:outerShdw>
                </a:effectLst>
              </a:rPr>
              <a:t> destroy it. </a:t>
            </a:r>
            <a:r>
              <a:rPr lang="en-US" b="1" dirty="0" smtClean="0">
                <a:effectLst>
                  <a:outerShdw blurRad="38100" dist="38100" dir="2700000" algn="tl">
                    <a:srgbClr val="000000">
                      <a:alpha val="43137"/>
                    </a:srgbClr>
                  </a:outerShdw>
                </a:effectLst>
              </a:rPr>
              <a:t>And </a:t>
            </a:r>
            <a:r>
              <a:rPr lang="en-US" b="1" dirty="0">
                <a:effectLst>
                  <a:outerShdw blurRad="38100" dist="38100" dir="2700000" algn="tl">
                    <a:srgbClr val="000000">
                      <a:alpha val="43137"/>
                    </a:srgbClr>
                  </a:outerShdw>
                </a:effectLst>
              </a:rPr>
              <a:t>I advanced in Judaism beyond many of my contemporaries in my own nation, being more exceedingly zealous for the traditions of my fathers.</a:t>
            </a:r>
          </a:p>
          <a:p>
            <a:pPr marL="0" indent="0">
              <a:buNone/>
            </a:pPr>
            <a:r>
              <a:rPr lang="en-US" b="1" dirty="0" smtClean="0">
                <a:effectLst>
                  <a:outerShdw blurRad="38100" dist="38100" dir="2700000" algn="tl">
                    <a:srgbClr val="000000">
                      <a:alpha val="43137"/>
                    </a:srgbClr>
                  </a:outerShdw>
                </a:effectLst>
              </a:rPr>
              <a:t>But </a:t>
            </a:r>
            <a:r>
              <a:rPr lang="en-US" b="1" dirty="0">
                <a:effectLst>
                  <a:outerShdw blurRad="38100" dist="38100" dir="2700000" algn="tl">
                    <a:srgbClr val="000000">
                      <a:alpha val="43137"/>
                    </a:srgbClr>
                  </a:outerShdw>
                </a:effectLst>
              </a:rPr>
              <a:t>when it pleased God, who separated me from my mother’s womb and called </a:t>
            </a:r>
            <a:r>
              <a:rPr lang="en-US" b="1" i="1" dirty="0">
                <a:effectLst>
                  <a:outerShdw blurRad="38100" dist="38100" dir="2700000" algn="tl">
                    <a:srgbClr val="000000">
                      <a:alpha val="43137"/>
                    </a:srgbClr>
                  </a:outerShdw>
                </a:effectLst>
              </a:rPr>
              <a:t>me</a:t>
            </a:r>
            <a:r>
              <a:rPr lang="en-US" b="1" dirty="0">
                <a:effectLst>
                  <a:outerShdw blurRad="38100" dist="38100" dir="2700000" algn="tl">
                    <a:srgbClr val="000000">
                      <a:alpha val="43137"/>
                    </a:srgbClr>
                  </a:outerShdw>
                </a:effectLst>
              </a:rPr>
              <a:t> through His grace, </a:t>
            </a:r>
            <a:r>
              <a:rPr lang="en-US" b="1" dirty="0" smtClean="0">
                <a:effectLst>
                  <a:outerShdw blurRad="38100" dist="38100" dir="2700000" algn="tl">
                    <a:srgbClr val="000000">
                      <a:alpha val="43137"/>
                    </a:srgbClr>
                  </a:outerShdw>
                </a:effectLst>
              </a:rPr>
              <a:t>to </a:t>
            </a:r>
            <a:r>
              <a:rPr lang="en-US" b="1" dirty="0">
                <a:effectLst>
                  <a:outerShdw blurRad="38100" dist="38100" dir="2700000" algn="tl">
                    <a:srgbClr val="000000">
                      <a:alpha val="43137"/>
                    </a:srgbClr>
                  </a:outerShdw>
                </a:effectLst>
              </a:rPr>
              <a:t>reveal His Son in me, that I might preach Him among the Gentiles, </a:t>
            </a:r>
            <a:r>
              <a:rPr lang="en-US" b="1" u="sng" dirty="0">
                <a:solidFill>
                  <a:srgbClr val="FFFF00"/>
                </a:solidFill>
                <a:effectLst>
                  <a:outerShdw blurRad="38100" dist="38100" dir="2700000" algn="tl">
                    <a:srgbClr val="000000">
                      <a:alpha val="43137"/>
                    </a:srgbClr>
                  </a:outerShdw>
                </a:effectLst>
              </a:rPr>
              <a:t>I did not immediately confer with flesh and blood,</a:t>
            </a:r>
            <a:r>
              <a:rPr lang="en-US" b="1" dirty="0">
                <a:effectLst>
                  <a:outerShdw blurRad="38100" dist="38100" dir="2700000" algn="tl">
                    <a:srgbClr val="000000">
                      <a:alpha val="43137"/>
                    </a:srgbClr>
                  </a:outerShdw>
                </a:effectLst>
              </a:rPr>
              <a:t> </a:t>
            </a:r>
            <a:r>
              <a:rPr lang="en-US" b="1" baseline="30000" dirty="0">
                <a:effectLst>
                  <a:outerShdw blurRad="38100" dist="38100" dir="2700000" algn="tl">
                    <a:srgbClr val="000000">
                      <a:alpha val="43137"/>
                    </a:srgbClr>
                  </a:outerShdw>
                </a:effectLst>
              </a:rPr>
              <a:t>17 </a:t>
            </a:r>
            <a:r>
              <a:rPr lang="en-US" b="1" dirty="0">
                <a:effectLst>
                  <a:outerShdw blurRad="38100" dist="38100" dir="2700000" algn="tl">
                    <a:srgbClr val="000000">
                      <a:alpha val="43137"/>
                    </a:srgbClr>
                  </a:outerShdw>
                </a:effectLst>
              </a:rPr>
              <a:t>nor did I go up to Jerusalem to those </a:t>
            </a:r>
            <a:r>
              <a:rPr lang="en-US" b="1" i="1" dirty="0">
                <a:effectLst>
                  <a:outerShdw blurRad="38100" dist="38100" dir="2700000" algn="tl">
                    <a:srgbClr val="000000">
                      <a:alpha val="43137"/>
                    </a:srgbClr>
                  </a:outerShdw>
                </a:effectLst>
              </a:rPr>
              <a:t>who were</a:t>
            </a:r>
            <a:r>
              <a:rPr lang="en-US" b="1" dirty="0">
                <a:effectLst>
                  <a:outerShdw blurRad="38100" dist="38100" dir="2700000" algn="tl">
                    <a:srgbClr val="000000">
                      <a:alpha val="43137"/>
                    </a:srgbClr>
                  </a:outerShdw>
                </a:effectLst>
              </a:rPr>
              <a:t> apostles before me; but I went to Arabia, and returned again to Damascus.</a:t>
            </a:r>
          </a:p>
          <a:p>
            <a:endParaRPr lang="en-US" dirty="0"/>
          </a:p>
        </p:txBody>
      </p:sp>
    </p:spTree>
    <p:extLst>
      <p:ext uri="{BB962C8B-B14F-4D97-AF65-F5344CB8AC3E}">
        <p14:creationId xmlns:p14="http://schemas.microsoft.com/office/powerpoint/2010/main" val="1381895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2718"/>
            <a:ext cx="12191999" cy="1400530"/>
          </a:xfrm>
        </p:spPr>
        <p:txBody>
          <a:bodyPr/>
          <a:lstStyle/>
          <a:p>
            <a:pPr algn="ctr"/>
            <a:r>
              <a:rPr lang="en-US" sz="5400" b="1" u="sng" dirty="0" smtClean="0">
                <a:solidFill>
                  <a:srgbClr val="FFFF00"/>
                </a:solidFill>
                <a:effectLst>
                  <a:outerShdw blurRad="38100" dist="38100" dir="2700000" algn="tl">
                    <a:srgbClr val="000000">
                      <a:alpha val="43137"/>
                    </a:srgbClr>
                  </a:outerShdw>
                </a:effectLst>
                <a:latin typeface="Georgia" panose="02040502050405020303" pitchFamily="18" charset="0"/>
              </a:rPr>
              <a:t>CONTACTS AT JERUSALEM</a:t>
            </a:r>
            <a:endParaRPr lang="en-US" sz="5400" b="1" u="sng" dirty="0">
              <a:solidFill>
                <a:srgbClr val="FFFF00"/>
              </a:solidFill>
              <a:effectLst>
                <a:outerShdw blurRad="38100" dist="38100" dir="2700000" algn="tl">
                  <a:srgbClr val="000000">
                    <a:alpha val="43137"/>
                  </a:srgbClr>
                </a:outerShdw>
              </a:effectLst>
              <a:latin typeface="Georgia" panose="02040502050405020303" pitchFamily="18" charset="0"/>
            </a:endParaRPr>
          </a:p>
        </p:txBody>
      </p:sp>
      <p:sp>
        <p:nvSpPr>
          <p:cNvPr id="3" name="Content Placeholder 2"/>
          <p:cNvSpPr>
            <a:spLocks noGrp="1"/>
          </p:cNvSpPr>
          <p:nvPr>
            <p:ph idx="1"/>
          </p:nvPr>
        </p:nvSpPr>
        <p:spPr>
          <a:xfrm>
            <a:off x="0" y="2052918"/>
            <a:ext cx="12192000" cy="4195481"/>
          </a:xfrm>
        </p:spPr>
        <p:txBody>
          <a:bodyPr/>
          <a:lstStyle/>
          <a:p>
            <a:pPr marL="0" indent="0" algn="ctr">
              <a:buNone/>
            </a:pPr>
            <a:r>
              <a:rPr lang="en-US" b="1" u="sng" dirty="0" smtClean="0">
                <a:solidFill>
                  <a:srgbClr val="FFFF00"/>
                </a:solidFill>
                <a:effectLst>
                  <a:outerShdw blurRad="38100" dist="38100" dir="2700000" algn="tl">
                    <a:srgbClr val="000000">
                      <a:alpha val="43137"/>
                    </a:srgbClr>
                  </a:outerShdw>
                </a:effectLst>
              </a:rPr>
              <a:t>GALATIANS 1:18-24</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smtClean="0">
                <a:effectLst>
                  <a:outerShdw blurRad="38100" dist="38100" dir="2700000" algn="tl">
                    <a:srgbClr val="000000">
                      <a:alpha val="43137"/>
                    </a:srgbClr>
                  </a:outerShdw>
                </a:effectLst>
              </a:rPr>
              <a:t>Then </a:t>
            </a:r>
            <a:r>
              <a:rPr lang="en-US" b="1" dirty="0">
                <a:effectLst>
                  <a:outerShdw blurRad="38100" dist="38100" dir="2700000" algn="tl">
                    <a:srgbClr val="000000">
                      <a:alpha val="43137"/>
                    </a:srgbClr>
                  </a:outerShdw>
                </a:effectLst>
              </a:rPr>
              <a:t>after three years I went up to Jerusalem to see </a:t>
            </a:r>
            <a:r>
              <a:rPr lang="en-US" b="1" dirty="0" smtClean="0">
                <a:effectLst>
                  <a:outerShdw blurRad="38100" dist="38100" dir="2700000" algn="tl">
                    <a:srgbClr val="000000">
                      <a:alpha val="43137"/>
                    </a:srgbClr>
                  </a:outerShdw>
                </a:effectLst>
              </a:rPr>
              <a:t>Peter,</a:t>
            </a:r>
            <a:r>
              <a:rPr lang="en-US" b="1" baseline="30000"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and </a:t>
            </a:r>
            <a:r>
              <a:rPr lang="en-US" b="1" dirty="0">
                <a:effectLst>
                  <a:outerShdw blurRad="38100" dist="38100" dir="2700000" algn="tl">
                    <a:srgbClr val="000000">
                      <a:alpha val="43137"/>
                    </a:srgbClr>
                  </a:outerShdw>
                </a:effectLst>
              </a:rPr>
              <a:t>remained with him fifteen days. </a:t>
            </a:r>
            <a:r>
              <a:rPr lang="en-US" b="1" dirty="0" smtClean="0">
                <a:effectLst>
                  <a:outerShdw blurRad="38100" dist="38100" dir="2700000" algn="tl">
                    <a:srgbClr val="000000">
                      <a:alpha val="43137"/>
                    </a:srgbClr>
                  </a:outerShdw>
                </a:effectLst>
              </a:rPr>
              <a:t>But </a:t>
            </a:r>
            <a:r>
              <a:rPr lang="en-US" b="1" dirty="0">
                <a:effectLst>
                  <a:outerShdw blurRad="38100" dist="38100" dir="2700000" algn="tl">
                    <a:srgbClr val="000000">
                      <a:alpha val="43137"/>
                    </a:srgbClr>
                  </a:outerShdw>
                </a:effectLst>
              </a:rPr>
              <a:t>I saw none of the other apostles except </a:t>
            </a:r>
            <a:r>
              <a:rPr lang="en-US" b="1" u="sng" dirty="0">
                <a:solidFill>
                  <a:srgbClr val="FFFF00"/>
                </a:solidFill>
                <a:effectLst>
                  <a:outerShdw blurRad="38100" dist="38100" dir="2700000" algn="tl">
                    <a:srgbClr val="000000">
                      <a:alpha val="43137"/>
                    </a:srgbClr>
                  </a:outerShdw>
                </a:effectLst>
              </a:rPr>
              <a:t>James, the Lord’s brother. </a:t>
            </a:r>
            <a:r>
              <a:rPr lang="en-US" b="1" baseline="30000"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(Now </a:t>
            </a:r>
            <a:r>
              <a:rPr lang="en-US" b="1" i="1" dirty="0">
                <a:effectLst>
                  <a:outerShdw blurRad="38100" dist="38100" dir="2700000" algn="tl">
                    <a:srgbClr val="000000">
                      <a:alpha val="43137"/>
                    </a:srgbClr>
                  </a:outerShdw>
                </a:effectLst>
              </a:rPr>
              <a:t>concerning</a:t>
            </a:r>
            <a:r>
              <a:rPr lang="en-US" b="1" dirty="0">
                <a:effectLst>
                  <a:outerShdw blurRad="38100" dist="38100" dir="2700000" algn="tl">
                    <a:srgbClr val="000000">
                      <a:alpha val="43137"/>
                    </a:srgbClr>
                  </a:outerShdw>
                </a:effectLst>
              </a:rPr>
              <a:t> the things which I write to you, indeed, before God, I do not lie</a:t>
            </a:r>
            <a:r>
              <a:rPr lang="en-US" b="1" dirty="0" smtClean="0">
                <a:effectLst>
                  <a:outerShdw blurRad="38100" dist="38100" dir="2700000" algn="tl">
                    <a:srgbClr val="000000">
                      <a:alpha val="43137"/>
                    </a:srgbClr>
                  </a:outerShdw>
                </a:effectLst>
              </a:rPr>
              <a:t>.)</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smtClean="0">
                <a:effectLst>
                  <a:outerShdw blurRad="38100" dist="38100" dir="2700000" algn="tl">
                    <a:srgbClr val="000000">
                      <a:alpha val="43137"/>
                    </a:srgbClr>
                  </a:outerShdw>
                </a:effectLst>
              </a:rPr>
              <a:t>Afterward </a:t>
            </a:r>
            <a:r>
              <a:rPr lang="en-US" b="1" dirty="0">
                <a:effectLst>
                  <a:outerShdw blurRad="38100" dist="38100" dir="2700000" algn="tl">
                    <a:srgbClr val="000000">
                      <a:alpha val="43137"/>
                    </a:srgbClr>
                  </a:outerShdw>
                </a:effectLst>
              </a:rPr>
              <a:t>I went into the regions of </a:t>
            </a:r>
            <a:r>
              <a:rPr lang="en-US" b="1" u="sng" dirty="0">
                <a:solidFill>
                  <a:srgbClr val="FFFF00"/>
                </a:solidFill>
                <a:effectLst>
                  <a:outerShdw blurRad="38100" dist="38100" dir="2700000" algn="tl">
                    <a:srgbClr val="000000">
                      <a:alpha val="43137"/>
                    </a:srgbClr>
                  </a:outerShdw>
                </a:effectLst>
              </a:rPr>
              <a:t>Syria and Cilicia. </a:t>
            </a:r>
            <a:r>
              <a:rPr lang="en-US" b="1" baseline="30000" dirty="0">
                <a:effectLst>
                  <a:outerShdw blurRad="38100" dist="38100" dir="2700000" algn="tl">
                    <a:srgbClr val="000000">
                      <a:alpha val="43137"/>
                    </a:srgbClr>
                  </a:outerShdw>
                </a:effectLst>
              </a:rPr>
              <a:t>22 </a:t>
            </a:r>
            <a:r>
              <a:rPr lang="en-US" b="1" dirty="0">
                <a:effectLst>
                  <a:outerShdw blurRad="38100" dist="38100" dir="2700000" algn="tl">
                    <a:srgbClr val="000000">
                      <a:alpha val="43137"/>
                    </a:srgbClr>
                  </a:outerShdw>
                </a:effectLst>
              </a:rPr>
              <a:t>And I was unknown by face to the churches of Judea which </a:t>
            </a:r>
            <a:r>
              <a:rPr lang="en-US" b="1" i="1" dirty="0">
                <a:effectLst>
                  <a:outerShdw blurRad="38100" dist="38100" dir="2700000" algn="tl">
                    <a:srgbClr val="000000">
                      <a:alpha val="43137"/>
                    </a:srgbClr>
                  </a:outerShdw>
                </a:effectLst>
              </a:rPr>
              <a:t>were</a:t>
            </a:r>
            <a:r>
              <a:rPr lang="en-US" b="1" dirty="0">
                <a:effectLst>
                  <a:outerShdw blurRad="38100" dist="38100" dir="2700000" algn="tl">
                    <a:srgbClr val="000000">
                      <a:alpha val="43137"/>
                    </a:srgbClr>
                  </a:outerShdw>
                </a:effectLst>
              </a:rPr>
              <a:t> in Christ. </a:t>
            </a:r>
            <a:r>
              <a:rPr lang="en-US" b="1" dirty="0" smtClean="0">
                <a:effectLst>
                  <a:outerShdw blurRad="38100" dist="38100" dir="2700000" algn="tl">
                    <a:srgbClr val="000000">
                      <a:alpha val="43137"/>
                    </a:srgbClr>
                  </a:outerShdw>
                </a:effectLst>
              </a:rPr>
              <a:t>But </a:t>
            </a:r>
            <a:r>
              <a:rPr lang="en-US" b="1" dirty="0">
                <a:effectLst>
                  <a:outerShdw blurRad="38100" dist="38100" dir="2700000" algn="tl">
                    <a:srgbClr val="000000">
                      <a:alpha val="43137"/>
                    </a:srgbClr>
                  </a:outerShdw>
                </a:effectLst>
              </a:rPr>
              <a:t>they were hearing only, “He who formerly persecuted us now preaches the faith which he once </a:t>
            </a:r>
            <a:r>
              <a:rPr lang="en-US" b="1" i="1" dirty="0">
                <a:effectLst>
                  <a:outerShdw blurRad="38100" dist="38100" dir="2700000" algn="tl">
                    <a:srgbClr val="000000">
                      <a:alpha val="43137"/>
                    </a:srgbClr>
                  </a:outerShdw>
                </a:effectLst>
              </a:rPr>
              <a:t>tried to</a:t>
            </a:r>
            <a:r>
              <a:rPr lang="en-US" b="1" dirty="0">
                <a:effectLst>
                  <a:outerShdw blurRad="38100" dist="38100" dir="2700000" algn="tl">
                    <a:srgbClr val="000000">
                      <a:alpha val="43137"/>
                    </a:srgbClr>
                  </a:outerShdw>
                </a:effectLst>
              </a:rPr>
              <a:t> destroy.” </a:t>
            </a:r>
            <a:r>
              <a:rPr lang="en-US" b="1" dirty="0" smtClean="0">
                <a:effectLst>
                  <a:outerShdw blurRad="38100" dist="38100" dir="2700000" algn="tl">
                    <a:srgbClr val="000000">
                      <a:alpha val="43137"/>
                    </a:srgbClr>
                  </a:outerShdw>
                </a:effectLst>
              </a:rPr>
              <a:t>And </a:t>
            </a:r>
            <a:r>
              <a:rPr lang="en-US" b="1" u="sng" dirty="0">
                <a:solidFill>
                  <a:srgbClr val="FFFF00"/>
                </a:solidFill>
                <a:effectLst>
                  <a:outerShdw blurRad="38100" dist="38100" dir="2700000" algn="tl">
                    <a:srgbClr val="000000">
                      <a:alpha val="43137"/>
                    </a:srgbClr>
                  </a:outerShdw>
                </a:effectLst>
              </a:rPr>
              <a:t>they glorified God in me.</a:t>
            </a:r>
          </a:p>
          <a:p>
            <a:endParaRPr lang="en-US" dirty="0"/>
          </a:p>
        </p:txBody>
      </p:sp>
    </p:spTree>
    <p:extLst>
      <p:ext uri="{BB962C8B-B14F-4D97-AF65-F5344CB8AC3E}">
        <p14:creationId xmlns:p14="http://schemas.microsoft.com/office/powerpoint/2010/main" val="99614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9864" y="2738718"/>
            <a:ext cx="9404723" cy="1400530"/>
          </a:xfrm>
        </p:spPr>
        <p:txBody>
          <a:bodyPr/>
          <a:lstStyle/>
          <a:p>
            <a:pPr algn="ctr"/>
            <a:r>
              <a:rPr lang="en-US" sz="6600" b="1" dirty="0" smtClean="0">
                <a:solidFill>
                  <a:srgbClr val="FFFF00"/>
                </a:solidFill>
                <a:effectLst>
                  <a:outerShdw blurRad="38100" dist="38100" dir="2700000" algn="tl">
                    <a:srgbClr val="000000">
                      <a:alpha val="43137"/>
                    </a:srgbClr>
                  </a:outerShdw>
                </a:effectLst>
                <a:latin typeface="Georgia" panose="02040502050405020303" pitchFamily="18" charset="0"/>
              </a:rPr>
              <a:t>CHAPTER 2</a:t>
            </a:r>
            <a:endParaRPr lang="en-US" sz="6600" b="1" dirty="0">
              <a:solidFill>
                <a:srgbClr val="FFFF00"/>
              </a:solidFill>
              <a:effectLst>
                <a:outerShdw blurRad="38100" dist="38100" dir="2700000" algn="tl">
                  <a:srgbClr val="000000">
                    <a:alpha val="43137"/>
                  </a:srgbClr>
                </a:outerShdw>
              </a:effectLst>
              <a:latin typeface="Georgia" panose="02040502050405020303" pitchFamily="18" charset="0"/>
            </a:endParaRPr>
          </a:p>
        </p:txBody>
      </p:sp>
    </p:spTree>
    <p:extLst>
      <p:ext uri="{BB962C8B-B14F-4D97-AF65-F5344CB8AC3E}">
        <p14:creationId xmlns:p14="http://schemas.microsoft.com/office/powerpoint/2010/main" val="117841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 y="452718"/>
            <a:ext cx="12192000" cy="1400530"/>
          </a:xfrm>
        </p:spPr>
        <p:txBody>
          <a:bodyPr/>
          <a:lstStyle/>
          <a:p>
            <a:pPr algn="ctr"/>
            <a:r>
              <a:rPr lang="en-US" sz="6600" b="1" u="sng" dirty="0" smtClean="0">
                <a:solidFill>
                  <a:srgbClr val="FFFF00"/>
                </a:solidFill>
                <a:effectLst>
                  <a:outerShdw blurRad="38100" dist="38100" dir="2700000" algn="tl">
                    <a:srgbClr val="000000">
                      <a:alpha val="43137"/>
                    </a:srgbClr>
                  </a:outerShdw>
                </a:effectLst>
                <a:latin typeface="Georgia" panose="02040502050405020303" pitchFamily="18" charset="0"/>
              </a:rPr>
              <a:t>DEFENDING THE GOSPEL</a:t>
            </a:r>
            <a:endParaRPr lang="en-US" sz="6600" b="1" u="sng" dirty="0">
              <a:solidFill>
                <a:srgbClr val="FFFF00"/>
              </a:solidFill>
              <a:effectLst>
                <a:outerShdw blurRad="38100" dist="38100" dir="2700000" algn="tl">
                  <a:srgbClr val="000000">
                    <a:alpha val="43137"/>
                  </a:srgbClr>
                </a:outerShdw>
              </a:effectLst>
              <a:latin typeface="Georgia" panose="02040502050405020303" pitchFamily="18" charset="0"/>
            </a:endParaRPr>
          </a:p>
        </p:txBody>
      </p:sp>
      <p:sp>
        <p:nvSpPr>
          <p:cNvPr id="4" name="Content Placeholder 3"/>
          <p:cNvSpPr>
            <a:spLocks noGrp="1"/>
          </p:cNvSpPr>
          <p:nvPr>
            <p:ph idx="1"/>
          </p:nvPr>
        </p:nvSpPr>
        <p:spPr>
          <a:xfrm>
            <a:off x="0" y="1853248"/>
            <a:ext cx="12192000" cy="4829940"/>
          </a:xfrm>
        </p:spPr>
        <p:txBody>
          <a:bodyPr>
            <a:normAutofit fontScale="92500" lnSpcReduction="20000"/>
          </a:bodyPr>
          <a:lstStyle/>
          <a:p>
            <a:pPr marL="0" indent="0" algn="ctr">
              <a:buNone/>
            </a:pPr>
            <a:r>
              <a:rPr lang="en-US" sz="3300" b="1" u="sng" dirty="0" smtClean="0">
                <a:solidFill>
                  <a:srgbClr val="FFFF00"/>
                </a:solidFill>
                <a:effectLst>
                  <a:outerShdw blurRad="38100" dist="38100" dir="2700000" algn="tl">
                    <a:srgbClr val="000000">
                      <a:alpha val="43137"/>
                    </a:srgbClr>
                  </a:outerShdw>
                </a:effectLst>
              </a:rPr>
              <a:t>GALATIANS 2:1-10</a:t>
            </a:r>
          </a:p>
          <a:p>
            <a:pPr marL="0" indent="0">
              <a:buNone/>
            </a:pPr>
            <a:r>
              <a:rPr lang="en-US" b="1" dirty="0" smtClean="0">
                <a:effectLst>
                  <a:outerShdw blurRad="38100" dist="38100" dir="2700000" algn="tl">
                    <a:srgbClr val="000000">
                      <a:alpha val="43137"/>
                    </a:srgbClr>
                  </a:outerShdw>
                </a:effectLst>
              </a:rPr>
              <a:t>Then </a:t>
            </a:r>
            <a:r>
              <a:rPr lang="en-US" b="1" dirty="0">
                <a:effectLst>
                  <a:outerShdw blurRad="38100" dist="38100" dir="2700000" algn="tl">
                    <a:srgbClr val="000000">
                      <a:alpha val="43137"/>
                    </a:srgbClr>
                  </a:outerShdw>
                </a:effectLst>
              </a:rPr>
              <a:t>after fourteen years I went up again to Jerusalem </a:t>
            </a:r>
            <a:r>
              <a:rPr lang="en-US" b="1" u="sng" dirty="0">
                <a:solidFill>
                  <a:srgbClr val="FFFF00"/>
                </a:solidFill>
                <a:effectLst>
                  <a:outerShdw blurRad="38100" dist="38100" dir="2700000" algn="tl">
                    <a:srgbClr val="000000">
                      <a:alpha val="43137"/>
                    </a:srgbClr>
                  </a:outerShdw>
                </a:effectLst>
              </a:rPr>
              <a:t>with Barnabas</a:t>
            </a:r>
            <a:r>
              <a:rPr lang="en-US" b="1" dirty="0">
                <a:effectLst>
                  <a:outerShdw blurRad="38100" dist="38100" dir="2700000" algn="tl">
                    <a:srgbClr val="000000">
                      <a:alpha val="43137"/>
                    </a:srgbClr>
                  </a:outerShdw>
                </a:effectLst>
              </a:rPr>
              <a:t>, and </a:t>
            </a:r>
            <a:r>
              <a:rPr lang="en-US" b="1" u="sng" dirty="0">
                <a:solidFill>
                  <a:srgbClr val="FFFF00"/>
                </a:solidFill>
                <a:effectLst>
                  <a:outerShdw blurRad="38100" dist="38100" dir="2700000" algn="tl">
                    <a:srgbClr val="000000">
                      <a:alpha val="43137"/>
                    </a:srgbClr>
                  </a:outerShdw>
                </a:effectLst>
              </a:rPr>
              <a:t>also took Titus </a:t>
            </a:r>
            <a:r>
              <a:rPr lang="en-US" b="1" dirty="0">
                <a:effectLst>
                  <a:outerShdw blurRad="38100" dist="38100" dir="2700000" algn="tl">
                    <a:srgbClr val="000000">
                      <a:alpha val="43137"/>
                    </a:srgbClr>
                  </a:outerShdw>
                </a:effectLst>
              </a:rPr>
              <a:t>with </a:t>
            </a:r>
            <a:r>
              <a:rPr lang="en-US" b="1" i="1" dirty="0">
                <a:effectLst>
                  <a:outerShdw blurRad="38100" dist="38100" dir="2700000" algn="tl">
                    <a:srgbClr val="000000">
                      <a:alpha val="43137"/>
                    </a:srgbClr>
                  </a:outerShdw>
                </a:effectLst>
              </a:rPr>
              <a:t>me.</a:t>
            </a:r>
            <a:r>
              <a:rPr lang="en-US" b="1" dirty="0">
                <a:effectLst>
                  <a:outerShdw blurRad="38100" dist="38100" dir="2700000" algn="tl">
                    <a:srgbClr val="000000">
                      <a:alpha val="43137"/>
                    </a:srgbClr>
                  </a:outerShdw>
                </a:effectLst>
              </a:rPr>
              <a:t> </a:t>
            </a:r>
            <a:r>
              <a:rPr lang="en-US" b="1" baseline="30000" dirty="0">
                <a:effectLst>
                  <a:outerShdw blurRad="38100" dist="38100" dir="2700000" algn="tl">
                    <a:srgbClr val="000000">
                      <a:alpha val="43137"/>
                    </a:srgbClr>
                  </a:outerShdw>
                </a:effectLst>
              </a:rPr>
              <a:t>2 </a:t>
            </a:r>
            <a:r>
              <a:rPr lang="en-US" b="1" dirty="0">
                <a:effectLst>
                  <a:outerShdw blurRad="38100" dist="38100" dir="2700000" algn="tl">
                    <a:srgbClr val="000000">
                      <a:alpha val="43137"/>
                    </a:srgbClr>
                  </a:outerShdw>
                </a:effectLst>
              </a:rPr>
              <a:t>And I went up by revelation, and communicated to them that gospel which I preach among the Gentiles, but privately to those who were of reputation, lest by any means I might run, or had run, in vain. </a:t>
            </a:r>
            <a:r>
              <a:rPr lang="en-US" b="1" baseline="30000" dirty="0">
                <a:effectLst>
                  <a:outerShdw blurRad="38100" dist="38100" dir="2700000" algn="tl">
                    <a:srgbClr val="000000">
                      <a:alpha val="43137"/>
                    </a:srgbClr>
                  </a:outerShdw>
                </a:effectLst>
              </a:rPr>
              <a:t>3 </a:t>
            </a:r>
            <a:r>
              <a:rPr lang="en-US" b="1" dirty="0">
                <a:effectLst>
                  <a:outerShdw blurRad="38100" dist="38100" dir="2700000" algn="tl">
                    <a:srgbClr val="000000">
                      <a:alpha val="43137"/>
                    </a:srgbClr>
                  </a:outerShdw>
                </a:effectLst>
              </a:rPr>
              <a:t>Yet not even Titus who </a:t>
            </a:r>
            <a:r>
              <a:rPr lang="en-US" b="1" i="1" dirty="0">
                <a:effectLst>
                  <a:outerShdw blurRad="38100" dist="38100" dir="2700000" algn="tl">
                    <a:srgbClr val="000000">
                      <a:alpha val="43137"/>
                    </a:srgbClr>
                  </a:outerShdw>
                </a:effectLst>
              </a:rPr>
              <a:t>was</a:t>
            </a:r>
            <a:r>
              <a:rPr lang="en-US" b="1" dirty="0">
                <a:effectLst>
                  <a:outerShdw blurRad="38100" dist="38100" dir="2700000" algn="tl">
                    <a:srgbClr val="000000">
                      <a:alpha val="43137"/>
                    </a:srgbClr>
                  </a:outerShdw>
                </a:effectLst>
              </a:rPr>
              <a:t> with me, being a Greek, was compelled to be circumcised. </a:t>
            </a:r>
            <a:r>
              <a:rPr lang="en-US" b="1" baseline="30000" dirty="0">
                <a:effectLst>
                  <a:outerShdw blurRad="38100" dist="38100" dir="2700000" algn="tl">
                    <a:srgbClr val="000000">
                      <a:alpha val="43137"/>
                    </a:srgbClr>
                  </a:outerShdw>
                </a:effectLst>
              </a:rPr>
              <a:t>4 </a:t>
            </a:r>
            <a:r>
              <a:rPr lang="en-US" b="1" dirty="0">
                <a:effectLst>
                  <a:outerShdw blurRad="38100" dist="38100" dir="2700000" algn="tl">
                    <a:srgbClr val="000000">
                      <a:alpha val="43137"/>
                    </a:srgbClr>
                  </a:outerShdw>
                </a:effectLst>
              </a:rPr>
              <a:t>And </a:t>
            </a:r>
            <a:r>
              <a:rPr lang="en-US" b="1" i="1" dirty="0">
                <a:effectLst>
                  <a:outerShdw blurRad="38100" dist="38100" dir="2700000" algn="tl">
                    <a:srgbClr val="000000">
                      <a:alpha val="43137"/>
                    </a:srgbClr>
                  </a:outerShdw>
                </a:effectLst>
              </a:rPr>
              <a:t>this occurred</a:t>
            </a:r>
            <a:r>
              <a:rPr lang="en-US" b="1" dirty="0">
                <a:effectLst>
                  <a:outerShdw blurRad="38100" dist="38100" dir="2700000" algn="tl">
                    <a:srgbClr val="000000">
                      <a:alpha val="43137"/>
                    </a:srgbClr>
                  </a:outerShdw>
                </a:effectLst>
              </a:rPr>
              <a:t> because of false brethren secretly brought in (who came in by stealth to spy out our liberty which we have in Christ Jesus, that they might bring us into bondage), </a:t>
            </a:r>
            <a:r>
              <a:rPr lang="en-US" b="1" baseline="30000" dirty="0">
                <a:effectLst>
                  <a:outerShdw blurRad="38100" dist="38100" dir="2700000" algn="tl">
                    <a:srgbClr val="000000">
                      <a:alpha val="43137"/>
                    </a:srgbClr>
                  </a:outerShdw>
                </a:effectLst>
              </a:rPr>
              <a:t>5 </a:t>
            </a:r>
            <a:r>
              <a:rPr lang="en-US" b="1" dirty="0">
                <a:effectLst>
                  <a:outerShdw blurRad="38100" dist="38100" dir="2700000" algn="tl">
                    <a:srgbClr val="000000">
                      <a:alpha val="43137"/>
                    </a:srgbClr>
                  </a:outerShdw>
                </a:effectLst>
              </a:rPr>
              <a:t>to whom we did not yield submission even for an hour, that the truth of the gospel might continue with you</a:t>
            </a:r>
            <a:r>
              <a:rPr lang="en-US" b="1" dirty="0" smtClean="0">
                <a:effectLst>
                  <a:outerShdw blurRad="38100" dist="38100" dir="2700000" algn="tl">
                    <a:srgbClr val="000000">
                      <a:alpha val="43137"/>
                    </a:srgbClr>
                  </a:outerShdw>
                </a:effectLst>
              </a:rPr>
              <a:t>.</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smtClean="0">
                <a:effectLst>
                  <a:outerShdw blurRad="38100" dist="38100" dir="2700000" algn="tl">
                    <a:srgbClr val="000000">
                      <a:alpha val="43137"/>
                    </a:srgbClr>
                  </a:outerShdw>
                </a:effectLst>
              </a:rPr>
              <a:t>But </a:t>
            </a:r>
            <a:r>
              <a:rPr lang="en-US" b="1" dirty="0">
                <a:effectLst>
                  <a:outerShdw blurRad="38100" dist="38100" dir="2700000" algn="tl">
                    <a:srgbClr val="000000">
                      <a:alpha val="43137"/>
                    </a:srgbClr>
                  </a:outerShdw>
                </a:effectLst>
              </a:rPr>
              <a:t>from those who seemed to be something—whatever they were, it makes no difference to me; </a:t>
            </a:r>
            <a:r>
              <a:rPr lang="en-US" b="1" u="sng" dirty="0">
                <a:solidFill>
                  <a:srgbClr val="FFFF00"/>
                </a:solidFill>
                <a:effectLst>
                  <a:outerShdw blurRad="38100" dist="38100" dir="2700000" algn="tl">
                    <a:srgbClr val="000000">
                      <a:alpha val="43137"/>
                    </a:srgbClr>
                  </a:outerShdw>
                </a:effectLst>
              </a:rPr>
              <a:t>God shows personal favoritism to no man</a:t>
            </a:r>
            <a:r>
              <a:rPr lang="en-US" b="1" dirty="0">
                <a:effectLst>
                  <a:outerShdw blurRad="38100" dist="38100" dir="2700000" algn="tl">
                    <a:srgbClr val="000000">
                      <a:alpha val="43137"/>
                    </a:srgbClr>
                  </a:outerShdw>
                </a:effectLst>
              </a:rPr>
              <a:t>—for those who seemed </a:t>
            </a:r>
            <a:r>
              <a:rPr lang="en-US" b="1" i="1" dirty="0">
                <a:effectLst>
                  <a:outerShdw blurRad="38100" dist="38100" dir="2700000" algn="tl">
                    <a:srgbClr val="000000">
                      <a:alpha val="43137"/>
                    </a:srgbClr>
                  </a:outerShdw>
                </a:effectLst>
              </a:rPr>
              <a:t>to be something</a:t>
            </a:r>
            <a:r>
              <a:rPr lang="en-US" b="1" dirty="0">
                <a:effectLst>
                  <a:outerShdw blurRad="38100" dist="38100" dir="2700000" algn="tl">
                    <a:srgbClr val="000000">
                      <a:alpha val="43137"/>
                    </a:srgbClr>
                  </a:outerShdw>
                </a:effectLst>
              </a:rPr>
              <a:t> added nothing to me. </a:t>
            </a:r>
            <a:r>
              <a:rPr lang="en-US" b="1" dirty="0" smtClean="0">
                <a:effectLst>
                  <a:outerShdw blurRad="38100" dist="38100" dir="2700000" algn="tl">
                    <a:srgbClr val="000000">
                      <a:alpha val="43137"/>
                    </a:srgbClr>
                  </a:outerShdw>
                </a:effectLst>
              </a:rPr>
              <a:t>But </a:t>
            </a:r>
            <a:r>
              <a:rPr lang="en-US" b="1" dirty="0">
                <a:effectLst>
                  <a:outerShdw blurRad="38100" dist="38100" dir="2700000" algn="tl">
                    <a:srgbClr val="000000">
                      <a:alpha val="43137"/>
                    </a:srgbClr>
                  </a:outerShdw>
                </a:effectLst>
              </a:rPr>
              <a:t>on the contrary, when they saw that the gospel for the uncircumcised had been committed to me, as </a:t>
            </a:r>
            <a:r>
              <a:rPr lang="en-US" b="1" i="1" dirty="0">
                <a:effectLst>
                  <a:outerShdw blurRad="38100" dist="38100" dir="2700000" algn="tl">
                    <a:srgbClr val="000000">
                      <a:alpha val="43137"/>
                    </a:srgbClr>
                  </a:outerShdw>
                </a:effectLst>
              </a:rPr>
              <a:t>the gospel</a:t>
            </a:r>
            <a:r>
              <a:rPr lang="en-US" b="1" dirty="0">
                <a:effectLst>
                  <a:outerShdw blurRad="38100" dist="38100" dir="2700000" algn="tl">
                    <a:srgbClr val="000000">
                      <a:alpha val="43137"/>
                    </a:srgbClr>
                  </a:outerShdw>
                </a:effectLst>
              </a:rPr>
              <a:t> for the circumcised </a:t>
            </a:r>
            <a:r>
              <a:rPr lang="en-US" b="1" i="1" dirty="0">
                <a:effectLst>
                  <a:outerShdw blurRad="38100" dist="38100" dir="2700000" algn="tl">
                    <a:srgbClr val="000000">
                      <a:alpha val="43137"/>
                    </a:srgbClr>
                  </a:outerShdw>
                </a:effectLst>
              </a:rPr>
              <a:t>was</a:t>
            </a:r>
            <a:r>
              <a:rPr lang="en-US" b="1" dirty="0">
                <a:effectLst>
                  <a:outerShdw blurRad="38100" dist="38100" dir="2700000" algn="tl">
                    <a:srgbClr val="000000">
                      <a:alpha val="43137"/>
                    </a:srgbClr>
                  </a:outerShdw>
                </a:effectLst>
              </a:rPr>
              <a:t> to Peter </a:t>
            </a:r>
            <a:r>
              <a:rPr lang="en-US" b="1" baseline="30000" dirty="0">
                <a:effectLst>
                  <a:outerShdw blurRad="38100" dist="38100" dir="2700000" algn="tl">
                    <a:srgbClr val="000000">
                      <a:alpha val="43137"/>
                    </a:srgbClr>
                  </a:outerShdw>
                </a:effectLst>
              </a:rPr>
              <a:t>8 </a:t>
            </a:r>
            <a:r>
              <a:rPr lang="en-US" b="1" dirty="0">
                <a:effectLst>
                  <a:outerShdw blurRad="38100" dist="38100" dir="2700000" algn="tl">
                    <a:srgbClr val="000000">
                      <a:alpha val="43137"/>
                    </a:srgbClr>
                  </a:outerShdw>
                </a:effectLst>
              </a:rPr>
              <a:t>(for He who worked effectively in Peter for the apostleship to the circumcised also </a:t>
            </a:r>
            <a:r>
              <a:rPr lang="en-US" b="1" u="sng" dirty="0">
                <a:solidFill>
                  <a:srgbClr val="FFFF00"/>
                </a:solidFill>
                <a:effectLst>
                  <a:outerShdw blurRad="38100" dist="38100" dir="2700000" algn="tl">
                    <a:srgbClr val="000000">
                      <a:alpha val="43137"/>
                    </a:srgbClr>
                  </a:outerShdw>
                </a:effectLst>
              </a:rPr>
              <a:t>worked effectively in me toward the Gentiles</a:t>
            </a:r>
            <a:r>
              <a:rPr lang="en-US" b="1" dirty="0">
                <a:effectLst>
                  <a:outerShdw blurRad="38100" dist="38100" dir="2700000" algn="tl">
                    <a:srgbClr val="000000">
                      <a:alpha val="43137"/>
                    </a:srgbClr>
                  </a:outerShdw>
                </a:effectLst>
              </a:rPr>
              <a:t>), </a:t>
            </a:r>
            <a:r>
              <a:rPr lang="en-US" b="1" baseline="30000" dirty="0">
                <a:effectLst>
                  <a:outerShdw blurRad="38100" dist="38100" dir="2700000" algn="tl">
                    <a:srgbClr val="000000">
                      <a:alpha val="43137"/>
                    </a:srgbClr>
                  </a:outerShdw>
                </a:effectLst>
              </a:rPr>
              <a:t>9 </a:t>
            </a:r>
            <a:r>
              <a:rPr lang="en-US" b="1" dirty="0">
                <a:effectLst>
                  <a:outerShdw blurRad="38100" dist="38100" dir="2700000" algn="tl">
                    <a:srgbClr val="000000">
                      <a:alpha val="43137"/>
                    </a:srgbClr>
                  </a:outerShdw>
                </a:effectLst>
              </a:rPr>
              <a:t>and when James, Cephas, and John, who seemed to be pillars, perceived the grace that had been given to me, they gave me and Barnabas the right hand of fellowship, that we </a:t>
            </a:r>
            <a:r>
              <a:rPr lang="en-US" b="1" i="1" dirty="0">
                <a:effectLst>
                  <a:outerShdw blurRad="38100" dist="38100" dir="2700000" algn="tl">
                    <a:srgbClr val="000000">
                      <a:alpha val="43137"/>
                    </a:srgbClr>
                  </a:outerShdw>
                </a:effectLst>
              </a:rPr>
              <a:t>should go</a:t>
            </a:r>
            <a:r>
              <a:rPr lang="en-US" b="1" dirty="0">
                <a:effectLst>
                  <a:outerShdw blurRad="38100" dist="38100" dir="2700000" algn="tl">
                    <a:srgbClr val="000000">
                      <a:alpha val="43137"/>
                    </a:srgbClr>
                  </a:outerShdw>
                </a:effectLst>
              </a:rPr>
              <a:t> to the Gentiles and they to the circumcised. </a:t>
            </a:r>
            <a:r>
              <a:rPr lang="en-US" b="1" baseline="30000" dirty="0">
                <a:effectLst>
                  <a:outerShdw blurRad="38100" dist="38100" dir="2700000" algn="tl">
                    <a:srgbClr val="000000">
                      <a:alpha val="43137"/>
                    </a:srgbClr>
                  </a:outerShdw>
                </a:effectLst>
              </a:rPr>
              <a:t>10 </a:t>
            </a:r>
            <a:r>
              <a:rPr lang="en-US" b="1" i="1" dirty="0">
                <a:effectLst>
                  <a:outerShdw blurRad="38100" dist="38100" dir="2700000" algn="tl">
                    <a:srgbClr val="000000">
                      <a:alpha val="43137"/>
                    </a:srgbClr>
                  </a:outerShdw>
                </a:effectLst>
              </a:rPr>
              <a:t>They desired</a:t>
            </a:r>
            <a:r>
              <a:rPr lang="en-US" b="1" dirty="0">
                <a:effectLst>
                  <a:outerShdw blurRad="38100" dist="38100" dir="2700000" algn="tl">
                    <a:srgbClr val="000000">
                      <a:alpha val="43137"/>
                    </a:srgbClr>
                  </a:outerShdw>
                </a:effectLst>
              </a:rPr>
              <a:t> only that </a:t>
            </a:r>
            <a:r>
              <a:rPr lang="en-US" b="1" u="sng" dirty="0">
                <a:solidFill>
                  <a:srgbClr val="FFFF00"/>
                </a:solidFill>
                <a:effectLst>
                  <a:outerShdw blurRad="38100" dist="38100" dir="2700000" algn="tl">
                    <a:srgbClr val="000000">
                      <a:alpha val="43137"/>
                    </a:srgbClr>
                  </a:outerShdw>
                </a:effectLst>
              </a:rPr>
              <a:t>we should remember the poor, the very thing which I also was eager to do.</a:t>
            </a:r>
          </a:p>
          <a:p>
            <a:endParaRPr lang="en-US" dirty="0"/>
          </a:p>
        </p:txBody>
      </p:sp>
    </p:spTree>
    <p:extLst>
      <p:ext uri="{BB962C8B-B14F-4D97-AF65-F5344CB8AC3E}">
        <p14:creationId xmlns:p14="http://schemas.microsoft.com/office/powerpoint/2010/main" val="127472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2718"/>
            <a:ext cx="12191999" cy="1400530"/>
          </a:xfrm>
        </p:spPr>
        <p:txBody>
          <a:bodyPr/>
          <a:lstStyle/>
          <a:p>
            <a:pPr algn="ctr"/>
            <a:r>
              <a:rPr lang="en-US" b="1" u="sng" dirty="0" smtClean="0">
                <a:solidFill>
                  <a:srgbClr val="FFFF00"/>
                </a:solidFill>
                <a:effectLst>
                  <a:outerShdw blurRad="38100" dist="38100" dir="2700000" algn="tl">
                    <a:srgbClr val="000000">
                      <a:alpha val="43137"/>
                    </a:srgbClr>
                  </a:outerShdw>
                </a:effectLst>
                <a:latin typeface="Georgia" panose="02040502050405020303" pitchFamily="18" charset="0"/>
              </a:rPr>
              <a:t>PETER &amp; JEWS BEING HYPOCRITES</a:t>
            </a:r>
            <a:endParaRPr lang="en-US" b="1" u="sng" dirty="0">
              <a:solidFill>
                <a:srgbClr val="FFFF00"/>
              </a:solidFill>
              <a:effectLst>
                <a:outerShdw blurRad="38100" dist="38100" dir="2700000" algn="tl">
                  <a:srgbClr val="000000">
                    <a:alpha val="43137"/>
                  </a:srgbClr>
                </a:outerShdw>
              </a:effectLst>
              <a:latin typeface="Georgia" panose="02040502050405020303" pitchFamily="18" charset="0"/>
            </a:endParaRPr>
          </a:p>
        </p:txBody>
      </p:sp>
      <p:sp>
        <p:nvSpPr>
          <p:cNvPr id="3" name="Content Placeholder 2"/>
          <p:cNvSpPr>
            <a:spLocks noGrp="1"/>
          </p:cNvSpPr>
          <p:nvPr>
            <p:ph idx="1"/>
          </p:nvPr>
        </p:nvSpPr>
        <p:spPr>
          <a:xfrm>
            <a:off x="-1" y="1436389"/>
            <a:ext cx="12192000" cy="4805082"/>
          </a:xfrm>
        </p:spPr>
        <p:txBody>
          <a:bodyPr>
            <a:normAutofit/>
          </a:bodyPr>
          <a:lstStyle/>
          <a:p>
            <a:pPr marL="0" indent="0" algn="ctr">
              <a:buNone/>
            </a:pPr>
            <a:r>
              <a:rPr lang="en-US" b="1" u="sng" dirty="0" smtClean="0">
                <a:solidFill>
                  <a:srgbClr val="FFFF00"/>
                </a:solidFill>
                <a:effectLst>
                  <a:outerShdw blurRad="38100" dist="38100" dir="2700000" algn="tl">
                    <a:srgbClr val="000000">
                      <a:alpha val="43137"/>
                    </a:srgbClr>
                  </a:outerShdw>
                </a:effectLst>
              </a:rPr>
              <a:t>GALATIANS 2:11-16</a:t>
            </a:r>
          </a:p>
          <a:p>
            <a:pPr marL="0" indent="0">
              <a:buNone/>
            </a:pPr>
            <a:endParaRPr lang="en-US" b="1" dirty="0">
              <a:effectLst>
                <a:outerShdw blurRad="38100" dist="38100" dir="2700000" algn="tl">
                  <a:srgbClr val="000000">
                    <a:alpha val="43137"/>
                  </a:srgbClr>
                </a:outerShdw>
              </a:effectLst>
            </a:endParaRPr>
          </a:p>
          <a:p>
            <a:pPr marL="0" indent="0">
              <a:buNone/>
            </a:pPr>
            <a:r>
              <a:rPr lang="en-US" b="1" dirty="0" smtClean="0">
                <a:effectLst>
                  <a:outerShdw blurRad="38100" dist="38100" dir="2700000" algn="tl">
                    <a:srgbClr val="000000">
                      <a:alpha val="43137"/>
                    </a:srgbClr>
                  </a:outerShdw>
                </a:effectLst>
              </a:rPr>
              <a:t>Now </a:t>
            </a:r>
            <a:r>
              <a:rPr lang="en-US" b="1" dirty="0">
                <a:effectLst>
                  <a:outerShdw blurRad="38100" dist="38100" dir="2700000" algn="tl">
                    <a:srgbClr val="000000">
                      <a:alpha val="43137"/>
                    </a:srgbClr>
                  </a:outerShdw>
                </a:effectLst>
              </a:rPr>
              <a:t>when </a:t>
            </a:r>
            <a:r>
              <a:rPr lang="en-US" b="1" dirty="0" smtClean="0">
                <a:solidFill>
                  <a:srgbClr val="FFFF00"/>
                </a:solidFill>
                <a:effectLst>
                  <a:outerShdw blurRad="38100" dist="38100" dir="2700000" algn="tl">
                    <a:srgbClr val="000000">
                      <a:alpha val="43137"/>
                    </a:srgbClr>
                  </a:outerShdw>
                </a:effectLst>
              </a:rPr>
              <a:t>Peter had </a:t>
            </a:r>
            <a:r>
              <a:rPr lang="en-US" b="1" dirty="0">
                <a:solidFill>
                  <a:srgbClr val="FFFF00"/>
                </a:solidFill>
                <a:effectLst>
                  <a:outerShdw blurRad="38100" dist="38100" dir="2700000" algn="tl">
                    <a:srgbClr val="000000">
                      <a:alpha val="43137"/>
                    </a:srgbClr>
                  </a:outerShdw>
                </a:effectLst>
              </a:rPr>
              <a:t>come to Antioch</a:t>
            </a:r>
            <a:r>
              <a:rPr lang="en-US" b="1" dirty="0">
                <a:effectLst>
                  <a:outerShdw blurRad="38100" dist="38100" dir="2700000" algn="tl">
                    <a:srgbClr val="000000">
                      <a:alpha val="43137"/>
                    </a:srgbClr>
                  </a:outerShdw>
                </a:effectLst>
              </a:rPr>
              <a:t>, </a:t>
            </a:r>
            <a:r>
              <a:rPr lang="en-US" b="1" u="sng" dirty="0">
                <a:solidFill>
                  <a:srgbClr val="FFFF00"/>
                </a:solidFill>
                <a:effectLst>
                  <a:outerShdw blurRad="38100" dist="38100" dir="2700000" algn="tl">
                    <a:srgbClr val="000000">
                      <a:alpha val="43137"/>
                    </a:srgbClr>
                  </a:outerShdw>
                </a:effectLst>
              </a:rPr>
              <a:t>I withstood him to his face</a:t>
            </a:r>
            <a:r>
              <a:rPr lang="en-US" b="1" dirty="0">
                <a:effectLst>
                  <a:outerShdw blurRad="38100" dist="38100" dir="2700000" algn="tl">
                    <a:srgbClr val="000000">
                      <a:alpha val="43137"/>
                    </a:srgbClr>
                  </a:outerShdw>
                </a:effectLst>
              </a:rPr>
              <a:t>, because he was to be blamed; </a:t>
            </a:r>
            <a:r>
              <a:rPr lang="en-US" b="1" dirty="0" smtClean="0">
                <a:effectLst>
                  <a:outerShdw blurRad="38100" dist="38100" dir="2700000" algn="tl">
                    <a:srgbClr val="000000">
                      <a:alpha val="43137"/>
                    </a:srgbClr>
                  </a:outerShdw>
                </a:effectLst>
              </a:rPr>
              <a:t>for </a:t>
            </a:r>
            <a:r>
              <a:rPr lang="en-US" b="1" dirty="0">
                <a:effectLst>
                  <a:outerShdw blurRad="38100" dist="38100" dir="2700000" algn="tl">
                    <a:srgbClr val="000000">
                      <a:alpha val="43137"/>
                    </a:srgbClr>
                  </a:outerShdw>
                </a:effectLst>
              </a:rPr>
              <a:t>before certain men came from James, </a:t>
            </a:r>
            <a:r>
              <a:rPr lang="en-US" b="1" u="sng" dirty="0">
                <a:solidFill>
                  <a:srgbClr val="FFFF00"/>
                </a:solidFill>
                <a:effectLst>
                  <a:outerShdw blurRad="38100" dist="38100" dir="2700000" algn="tl">
                    <a:srgbClr val="000000">
                      <a:alpha val="43137"/>
                    </a:srgbClr>
                  </a:outerShdw>
                </a:effectLst>
              </a:rPr>
              <a:t>he would eat with the Gentiles</a:t>
            </a:r>
            <a:r>
              <a:rPr lang="en-US" b="1" dirty="0">
                <a:effectLst>
                  <a:outerShdw blurRad="38100" dist="38100" dir="2700000" algn="tl">
                    <a:srgbClr val="000000">
                      <a:alpha val="43137"/>
                    </a:srgbClr>
                  </a:outerShdw>
                </a:effectLst>
              </a:rPr>
              <a:t>; but </a:t>
            </a:r>
            <a:r>
              <a:rPr lang="en-US" b="1" u="sng" dirty="0">
                <a:solidFill>
                  <a:srgbClr val="FFFF00"/>
                </a:solidFill>
                <a:effectLst>
                  <a:outerShdw blurRad="38100" dist="38100" dir="2700000" algn="tl">
                    <a:srgbClr val="000000">
                      <a:alpha val="43137"/>
                    </a:srgbClr>
                  </a:outerShdw>
                </a:effectLst>
              </a:rPr>
              <a:t>when they came, he withdrew and separated himself</a:t>
            </a:r>
            <a:r>
              <a:rPr lang="en-US" b="1" dirty="0">
                <a:effectLst>
                  <a:outerShdw blurRad="38100" dist="38100" dir="2700000" algn="tl">
                    <a:srgbClr val="000000">
                      <a:alpha val="43137"/>
                    </a:srgbClr>
                  </a:outerShdw>
                </a:effectLst>
              </a:rPr>
              <a:t>, fearing those who were of the circumcision. </a:t>
            </a:r>
            <a:r>
              <a:rPr lang="en-US" b="1" dirty="0" smtClean="0">
                <a:effectLst>
                  <a:outerShdw blurRad="38100" dist="38100" dir="2700000" algn="tl">
                    <a:srgbClr val="000000">
                      <a:alpha val="43137"/>
                    </a:srgbClr>
                  </a:outerShdw>
                </a:effectLst>
              </a:rPr>
              <a:t>And </a:t>
            </a:r>
            <a:r>
              <a:rPr lang="en-US" b="1" u="sng" dirty="0">
                <a:solidFill>
                  <a:srgbClr val="FFFF00"/>
                </a:solidFill>
                <a:effectLst>
                  <a:outerShdw blurRad="38100" dist="38100" dir="2700000" algn="tl">
                    <a:srgbClr val="000000">
                      <a:alpha val="43137"/>
                    </a:srgbClr>
                  </a:outerShdw>
                </a:effectLst>
              </a:rPr>
              <a:t>the rest of the Jews also played the hypocrite with him</a:t>
            </a:r>
            <a:r>
              <a:rPr lang="en-US" b="1" dirty="0">
                <a:effectLst>
                  <a:outerShdw blurRad="38100" dist="38100" dir="2700000" algn="tl">
                    <a:srgbClr val="000000">
                      <a:alpha val="43137"/>
                    </a:srgbClr>
                  </a:outerShdw>
                </a:effectLst>
              </a:rPr>
              <a:t>, so that even Barnabas was carried away with their hypocrisy.</a:t>
            </a:r>
          </a:p>
          <a:p>
            <a:pPr marL="0" indent="0">
              <a:buNone/>
            </a:pPr>
            <a:endParaRPr lang="en-US" b="1" baseline="30000" dirty="0">
              <a:effectLst>
                <a:outerShdw blurRad="38100" dist="38100" dir="2700000" algn="tl">
                  <a:srgbClr val="000000">
                    <a:alpha val="43137"/>
                  </a:srgbClr>
                </a:outerShdw>
              </a:effectLst>
            </a:endParaRPr>
          </a:p>
          <a:p>
            <a:pPr marL="0" indent="0">
              <a:buNone/>
            </a:pPr>
            <a:r>
              <a:rPr lang="en-US" b="1" dirty="0" smtClean="0">
                <a:effectLst>
                  <a:outerShdw blurRad="38100" dist="38100" dir="2700000" algn="tl">
                    <a:srgbClr val="000000">
                      <a:alpha val="43137"/>
                    </a:srgbClr>
                  </a:outerShdw>
                </a:effectLst>
              </a:rPr>
              <a:t>But </a:t>
            </a:r>
            <a:r>
              <a:rPr lang="en-US" b="1" dirty="0">
                <a:effectLst>
                  <a:outerShdw blurRad="38100" dist="38100" dir="2700000" algn="tl">
                    <a:srgbClr val="000000">
                      <a:alpha val="43137"/>
                    </a:srgbClr>
                  </a:outerShdw>
                </a:effectLst>
              </a:rPr>
              <a:t>when I saw that they were not straightforward about the truth of the gospel, I said to Peter before </a:t>
            </a:r>
            <a:r>
              <a:rPr lang="en-US" b="1" i="1" dirty="0">
                <a:effectLst>
                  <a:outerShdw blurRad="38100" dist="38100" dir="2700000" algn="tl">
                    <a:srgbClr val="000000">
                      <a:alpha val="43137"/>
                    </a:srgbClr>
                  </a:outerShdw>
                </a:effectLst>
              </a:rPr>
              <a:t>them</a:t>
            </a:r>
            <a:r>
              <a:rPr lang="en-US" b="1" dirty="0">
                <a:effectLst>
                  <a:outerShdw blurRad="38100" dist="38100" dir="2700000" algn="tl">
                    <a:srgbClr val="000000">
                      <a:alpha val="43137"/>
                    </a:srgbClr>
                  </a:outerShdw>
                </a:effectLst>
              </a:rPr>
              <a:t> all, “If you, being a Jew, live in the manner of Gentiles and not as the Jews, why do </a:t>
            </a:r>
            <a:r>
              <a:rPr lang="en-US" b="1" dirty="0" smtClean="0">
                <a:effectLst>
                  <a:outerShdw blurRad="38100" dist="38100" dir="2700000" algn="tl">
                    <a:srgbClr val="000000">
                      <a:alpha val="43137"/>
                    </a:srgbClr>
                  </a:outerShdw>
                </a:effectLst>
              </a:rPr>
              <a:t>you</a:t>
            </a:r>
            <a:r>
              <a:rPr lang="en-US" b="1" baseline="30000"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compel </a:t>
            </a:r>
            <a:r>
              <a:rPr lang="en-US" b="1" dirty="0">
                <a:effectLst>
                  <a:outerShdw blurRad="38100" dist="38100" dir="2700000" algn="tl">
                    <a:srgbClr val="000000">
                      <a:alpha val="43137"/>
                    </a:srgbClr>
                  </a:outerShdw>
                </a:effectLst>
              </a:rPr>
              <a:t>Gentiles to live as </a:t>
            </a:r>
            <a:r>
              <a:rPr lang="en-US" b="1" dirty="0" smtClean="0">
                <a:effectLst>
                  <a:outerShdw blurRad="38100" dist="38100" dir="2700000" algn="tl">
                    <a:srgbClr val="000000">
                      <a:alpha val="43137"/>
                    </a:srgbClr>
                  </a:outerShdw>
                </a:effectLst>
              </a:rPr>
              <a:t>Jews?</a:t>
            </a:r>
            <a:r>
              <a:rPr lang="en-US" b="1" baseline="30000"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We </a:t>
            </a:r>
            <a:r>
              <a:rPr lang="en-US" b="1" i="1" dirty="0">
                <a:effectLst>
                  <a:outerShdw blurRad="38100" dist="38100" dir="2700000" algn="tl">
                    <a:srgbClr val="000000">
                      <a:alpha val="43137"/>
                    </a:srgbClr>
                  </a:outerShdw>
                </a:effectLst>
              </a:rPr>
              <a:t>who are</a:t>
            </a:r>
            <a:r>
              <a:rPr lang="en-US" b="1" dirty="0">
                <a:effectLst>
                  <a:outerShdw blurRad="38100" dist="38100" dir="2700000" algn="tl">
                    <a:srgbClr val="000000">
                      <a:alpha val="43137"/>
                    </a:srgbClr>
                  </a:outerShdw>
                </a:effectLst>
              </a:rPr>
              <a:t> Jews by nature, and not sinners of the Gentiles, </a:t>
            </a:r>
            <a:r>
              <a:rPr lang="en-US" b="1" dirty="0" smtClean="0">
                <a:effectLst>
                  <a:outerShdw blurRad="38100" dist="38100" dir="2700000" algn="tl">
                    <a:srgbClr val="000000">
                      <a:alpha val="43137"/>
                    </a:srgbClr>
                  </a:outerShdw>
                </a:effectLst>
              </a:rPr>
              <a:t>knowing </a:t>
            </a:r>
            <a:r>
              <a:rPr lang="en-US" b="1" dirty="0">
                <a:effectLst>
                  <a:outerShdw blurRad="38100" dist="38100" dir="2700000" algn="tl">
                    <a:srgbClr val="000000">
                      <a:alpha val="43137"/>
                    </a:srgbClr>
                  </a:outerShdw>
                </a:effectLst>
              </a:rPr>
              <a:t>that a man is not justified by the works of the law </a:t>
            </a:r>
            <a:r>
              <a:rPr lang="en-US" b="1" u="sng" dirty="0">
                <a:solidFill>
                  <a:srgbClr val="FFFF00"/>
                </a:solidFill>
                <a:effectLst>
                  <a:outerShdw blurRad="38100" dist="38100" dir="2700000" algn="tl">
                    <a:srgbClr val="000000">
                      <a:alpha val="43137"/>
                    </a:srgbClr>
                  </a:outerShdw>
                </a:effectLst>
              </a:rPr>
              <a:t>but by faith in Jesus Christ</a:t>
            </a:r>
            <a:r>
              <a:rPr lang="en-US" b="1" dirty="0">
                <a:effectLst>
                  <a:outerShdw blurRad="38100" dist="38100" dir="2700000" algn="tl">
                    <a:srgbClr val="000000">
                      <a:alpha val="43137"/>
                    </a:srgbClr>
                  </a:outerShdw>
                </a:effectLst>
              </a:rPr>
              <a:t>, even we have believed in Christ Jesus, that we might be justified by faith in Christ and not by the works of the law; for </a:t>
            </a:r>
            <a:r>
              <a:rPr lang="en-US" b="1" u="sng" dirty="0">
                <a:solidFill>
                  <a:srgbClr val="FFFF00"/>
                </a:solidFill>
                <a:effectLst>
                  <a:outerShdw blurRad="38100" dist="38100" dir="2700000" algn="tl">
                    <a:srgbClr val="000000">
                      <a:alpha val="43137"/>
                    </a:srgbClr>
                  </a:outerShdw>
                </a:effectLst>
              </a:rPr>
              <a:t>by the works of the law no flesh shall be justified.</a:t>
            </a:r>
          </a:p>
          <a:p>
            <a:endParaRPr lang="en-US" dirty="0"/>
          </a:p>
        </p:txBody>
      </p:sp>
    </p:spTree>
    <p:extLst>
      <p:ext uri="{BB962C8B-B14F-4D97-AF65-F5344CB8AC3E}">
        <p14:creationId xmlns:p14="http://schemas.microsoft.com/office/powerpoint/2010/main" val="60071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3322</TotalTime>
  <Words>1038</Words>
  <Application>Microsoft Office PowerPoint</Application>
  <PresentationFormat>Widescreen</PresentationFormat>
  <Paragraphs>71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 Gothic</vt:lpstr>
      <vt:lpstr>Georgia</vt:lpstr>
      <vt:lpstr>Wingdings 3</vt:lpstr>
      <vt:lpstr>Ion</vt:lpstr>
      <vt:lpstr>PowerPoint Presentation</vt:lpstr>
      <vt:lpstr>CHAPTER 1</vt:lpstr>
      <vt:lpstr>GREETING</vt:lpstr>
      <vt:lpstr>ONLY ONE GOSPEL</vt:lpstr>
      <vt:lpstr>CALL TO APOSTLESHIP</vt:lpstr>
      <vt:lpstr>CONTACTS AT JERUSALEM</vt:lpstr>
      <vt:lpstr>CHAPTER 2</vt:lpstr>
      <vt:lpstr>DEFENDING THE GOSPEL</vt:lpstr>
      <vt:lpstr>PETER &amp; JEWS BEING HYPOCRITES</vt:lpstr>
      <vt:lpstr>CRUCIFIED IN CHRIST</vt:lpstr>
      <vt:lpstr>CHAPTER 3</vt:lpstr>
      <vt:lpstr>JUSTIFICATION BY FAITH</vt:lpstr>
      <vt:lpstr>REDEEMED FROM THE CURSE</vt:lpstr>
      <vt:lpstr>CHANGELESS PROMISE</vt:lpstr>
      <vt:lpstr>PURPOSE OF THE LAW</vt:lpstr>
      <vt:lpstr>SONS AND HEIRS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Black</dc:creator>
  <cp:lastModifiedBy>Ryan Black</cp:lastModifiedBy>
  <cp:revision>62</cp:revision>
  <dcterms:created xsi:type="dcterms:W3CDTF">2013-08-06T02:18:36Z</dcterms:created>
  <dcterms:modified xsi:type="dcterms:W3CDTF">2013-09-30T01:54:55Z</dcterms:modified>
</cp:coreProperties>
</file>